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7" r:id="rId6"/>
    <p:sldId id="298" r:id="rId7"/>
    <p:sldId id="261" r:id="rId8"/>
    <p:sldId id="262" r:id="rId9"/>
    <p:sldId id="263" r:id="rId10"/>
    <p:sldId id="270" r:id="rId11"/>
    <p:sldId id="264" r:id="rId12"/>
    <p:sldId id="265" r:id="rId13"/>
    <p:sldId id="266" r:id="rId14"/>
    <p:sldId id="267" r:id="rId15"/>
    <p:sldId id="268" r:id="rId16"/>
    <p:sldId id="269" r:id="rId17"/>
    <p:sldId id="279" r:id="rId18"/>
    <p:sldId id="280" r:id="rId19"/>
    <p:sldId id="283" r:id="rId20"/>
    <p:sldId id="281" r:id="rId21"/>
    <p:sldId id="282" r:id="rId22"/>
    <p:sldId id="285" r:id="rId23"/>
    <p:sldId id="287" r:id="rId24"/>
    <p:sldId id="284" r:id="rId25"/>
    <p:sldId id="286" r:id="rId26"/>
    <p:sldId id="289" r:id="rId27"/>
    <p:sldId id="288" r:id="rId28"/>
    <p:sldId id="290" r:id="rId29"/>
    <p:sldId id="291" r:id="rId30"/>
    <p:sldId id="293" r:id="rId31"/>
    <p:sldId id="271" r:id="rId32"/>
    <p:sldId id="292" r:id="rId33"/>
    <p:sldId id="272" r:id="rId34"/>
    <p:sldId id="273" r:id="rId35"/>
    <p:sldId id="295" r:id="rId36"/>
    <p:sldId id="294" r:id="rId37"/>
    <p:sldId id="274" r:id="rId38"/>
  </p:sldIdLst>
  <p:sldSz cx="18288000" cy="10287000"/>
  <p:notesSz cx="6858000" cy="9144000"/>
  <p:embeddedFontLst>
    <p:embeddedFont>
      <p:font typeface="Arial Unicode" panose="02020500000000000000" charset="-120"/>
      <p:regular r:id="rId39"/>
    </p:embeddedFont>
    <p:embeddedFont>
      <p:font typeface="Arial Unicode Bold" panose="02020500000000000000" charset="-120"/>
      <p:regular r:id="rId40"/>
    </p:embeddedFont>
    <p:embeddedFont>
      <p:font typeface="Noto Sans T Chinese" panose="02020500000000000000" charset="-12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Noto Sans HK" panose="020B0200000000000000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7C0F84-28E7-828B-8A0B-30B3F7D1CAB6}" v="401" dt="2025-06-17T17:36:28.538"/>
    <p1510:client id="{1671DC63-B91F-7B2E-E4C4-93D4F4244D03}" v="127" dt="2025-06-17T16:47:25.573"/>
    <p1510:client id="{A13F14FB-AD9F-C28C-2F01-B10F3F4AB8F7}" v="63" dt="2025-06-18T02:03:21.221"/>
    <p1510:client id="{178E941F-B4D9-767B-07BD-A25C86C55A2C}" v="379" dt="2025-06-18T01:16:20.472"/>
    <p1510:client id="{1AC80FB6-9604-D827-363D-CF41F23AC73C}" v="27" dt="2025-06-17T16:49:30.854"/>
    <p1510:client id="{7B24441C-136D-E5AD-31B0-A7EBDBF5CD92}" v="42" dt="2025-06-17T16:54:25.503"/>
    <p1510:client id="{308E3F1A-1D46-0F37-0BB6-258CBC8D777B}" v="385" dt="2025-06-17T16:34:38.244"/>
    <p1510:client id="{6CBC41E4-738A-43C5-F296-397393150E88}" v="120" dt="2025-06-17T16:42:15.638"/>
    <p1510:client id="{AD196D23-88EF-4B46-AAC4-254BE9A8F229}" v="11" dt="2025-06-17T15:59:40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57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Phil" userId="2c33eed2684e2eff" providerId="Windows Live" clId="Web-{6CBC41E4-738A-43C5-F296-397393150E88}"/>
    <pc:docChg chg="addSld modSld">
      <pc:chgData name="Liu Phil" userId="2c33eed2684e2eff" providerId="Windows Live" clId="Web-{6CBC41E4-738A-43C5-F296-397393150E88}" dt="2025-06-17T16:42:15.638" v="81"/>
      <pc:docMkLst>
        <pc:docMk/>
      </pc:docMkLst>
      <pc:sldChg chg="addSp modSp">
        <pc:chgData name="Liu Phil" userId="2c33eed2684e2eff" providerId="Windows Live" clId="Web-{6CBC41E4-738A-43C5-F296-397393150E88}" dt="2025-06-17T16:39:35.892" v="45" actId="14100"/>
        <pc:sldMkLst>
          <pc:docMk/>
          <pc:sldMk cId="219762851" sldId="285"/>
        </pc:sldMkLst>
        <pc:spChg chg="mod">
          <ac:chgData name="Liu Phil" userId="2c33eed2684e2eff" providerId="Windows Live" clId="Web-{6CBC41E4-738A-43C5-F296-397393150E88}" dt="2025-06-17T16:36:26.268" v="19" actId="20577"/>
          <ac:spMkLst>
            <pc:docMk/>
            <pc:sldMk cId="219762851" sldId="285"/>
            <ac:spMk id="3" creationId="{5026EEE1-1A55-C10B-D82E-E120858476FD}"/>
          </ac:spMkLst>
        </pc:spChg>
        <pc:spChg chg="mod">
          <ac:chgData name="Liu Phil" userId="2c33eed2684e2eff" providerId="Windows Live" clId="Web-{6CBC41E4-738A-43C5-F296-397393150E88}" dt="2025-06-17T16:39:35.892" v="45" actId="14100"/>
          <ac:spMkLst>
            <pc:docMk/>
            <pc:sldMk cId="219762851" sldId="285"/>
            <ac:spMk id="8" creationId="{B2135082-BDF0-301F-E8E6-BDB9DE819575}"/>
          </ac:spMkLst>
        </pc:spChg>
        <pc:picChg chg="add mod">
          <ac:chgData name="Liu Phil" userId="2c33eed2684e2eff" providerId="Windows Live" clId="Web-{6CBC41E4-738A-43C5-F296-397393150E88}" dt="2025-06-17T16:39:31.923" v="44" actId="1076"/>
          <ac:picMkLst>
            <pc:docMk/>
            <pc:sldMk cId="219762851" sldId="285"/>
            <ac:picMk id="15" creationId="{16472F70-FEF0-6406-ABBE-6D754C629F36}"/>
          </ac:picMkLst>
        </pc:picChg>
      </pc:sldChg>
      <pc:sldChg chg="addSp delSp modSp add replId">
        <pc:chgData name="Liu Phil" userId="2c33eed2684e2eff" providerId="Windows Live" clId="Web-{6CBC41E4-738A-43C5-F296-397393150E88}" dt="2025-06-17T16:42:15.638" v="81"/>
        <pc:sldMkLst>
          <pc:docMk/>
          <pc:sldMk cId="17285182" sldId="287"/>
        </pc:sldMkLst>
        <pc:spChg chg="mod">
          <ac:chgData name="Liu Phil" userId="2c33eed2684e2eff" providerId="Windows Live" clId="Web-{6CBC41E4-738A-43C5-F296-397393150E88}" dt="2025-06-17T16:40:29.427" v="51" actId="20577"/>
          <ac:spMkLst>
            <pc:docMk/>
            <pc:sldMk cId="17285182" sldId="287"/>
            <ac:spMk id="3" creationId="{62325466-9B98-1A42-971D-BFC41D9F0918}"/>
          </ac:spMkLst>
        </pc:spChg>
        <pc:spChg chg="mod">
          <ac:chgData name="Liu Phil" userId="2c33eed2684e2eff" providerId="Windows Live" clId="Web-{6CBC41E4-738A-43C5-F296-397393150E88}" dt="2025-06-17T16:41:34.479" v="61" actId="1076"/>
          <ac:spMkLst>
            <pc:docMk/>
            <pc:sldMk cId="17285182" sldId="287"/>
            <ac:spMk id="8" creationId="{322327E0-CD26-E48C-DDB7-5D743D65D129}"/>
          </ac:spMkLst>
        </pc:spChg>
        <pc:picChg chg="add mod">
          <ac:chgData name="Liu Phil" userId="2c33eed2684e2eff" providerId="Windows Live" clId="Web-{6CBC41E4-738A-43C5-F296-397393150E88}" dt="2025-06-17T16:41:12.071" v="58" actId="1076"/>
          <ac:picMkLst>
            <pc:docMk/>
            <pc:sldMk cId="17285182" sldId="287"/>
            <ac:picMk id="38" creationId="{AC093246-5304-876D-EF36-A568201080F1}"/>
          </ac:picMkLst>
        </pc:picChg>
        <pc:inkChg chg="del">
          <ac:chgData name="Liu Phil" userId="2c33eed2684e2eff" providerId="Windows Live" clId="Web-{6CBC41E4-738A-43C5-F296-397393150E88}" dt="2025-06-17T16:42:03.294" v="80"/>
          <ac:inkMkLst>
            <pc:docMk/>
            <pc:sldMk cId="17285182" sldId="287"/>
            <ac:inkMk id="7" creationId="{465F847D-E967-89A8-5FB0-901E91CF2EC1}"/>
          </ac:inkMkLst>
        </pc:inkChg>
        <pc:inkChg chg="del">
          <ac:chgData name="Liu Phil" userId="2c33eed2684e2eff" providerId="Windows Live" clId="Web-{6CBC41E4-738A-43C5-F296-397393150E88}" dt="2025-06-17T16:42:03.294" v="79"/>
          <ac:inkMkLst>
            <pc:docMk/>
            <pc:sldMk cId="17285182" sldId="287"/>
            <ac:inkMk id="9" creationId="{1D38E6E4-9EFE-9FEB-93C1-BD383F2F0240}"/>
          </ac:inkMkLst>
        </pc:inkChg>
        <pc:inkChg chg="del">
          <ac:chgData name="Liu Phil" userId="2c33eed2684e2eff" providerId="Windows Live" clId="Web-{6CBC41E4-738A-43C5-F296-397393150E88}" dt="2025-06-17T16:42:03.294" v="78"/>
          <ac:inkMkLst>
            <pc:docMk/>
            <pc:sldMk cId="17285182" sldId="287"/>
            <ac:inkMk id="10" creationId="{02A01465-BA5B-8C12-C482-F176339C98E9}"/>
          </ac:inkMkLst>
        </pc:inkChg>
        <pc:inkChg chg="del">
          <ac:chgData name="Liu Phil" userId="2c33eed2684e2eff" providerId="Windows Live" clId="Web-{6CBC41E4-738A-43C5-F296-397393150E88}" dt="2025-06-17T16:42:03.294" v="77"/>
          <ac:inkMkLst>
            <pc:docMk/>
            <pc:sldMk cId="17285182" sldId="287"/>
            <ac:inkMk id="11" creationId="{95D2CF4C-0564-08F7-9F81-3F6F82EB60C2}"/>
          </ac:inkMkLst>
        </pc:inkChg>
        <pc:inkChg chg="del">
          <ac:chgData name="Liu Phil" userId="2c33eed2684e2eff" providerId="Windows Live" clId="Web-{6CBC41E4-738A-43C5-F296-397393150E88}" dt="2025-06-17T16:42:03.294" v="76"/>
          <ac:inkMkLst>
            <pc:docMk/>
            <pc:sldMk cId="17285182" sldId="287"/>
            <ac:inkMk id="12" creationId="{5337A192-2CDA-FC51-CE15-9108E0C7D0E1}"/>
          </ac:inkMkLst>
        </pc:inkChg>
        <pc:inkChg chg="del">
          <ac:chgData name="Liu Phil" userId="2c33eed2684e2eff" providerId="Windows Live" clId="Web-{6CBC41E4-738A-43C5-F296-397393150E88}" dt="2025-06-17T16:42:03.294" v="75"/>
          <ac:inkMkLst>
            <pc:docMk/>
            <pc:sldMk cId="17285182" sldId="287"/>
            <ac:inkMk id="13" creationId="{164991BC-CB71-AB67-504D-7D56481AEE40}"/>
          </ac:inkMkLst>
        </pc:inkChg>
        <pc:inkChg chg="del">
          <ac:chgData name="Liu Phil" userId="2c33eed2684e2eff" providerId="Windows Live" clId="Web-{6CBC41E4-738A-43C5-F296-397393150E88}" dt="2025-06-17T16:42:03.294" v="74"/>
          <ac:inkMkLst>
            <pc:docMk/>
            <pc:sldMk cId="17285182" sldId="287"/>
            <ac:inkMk id="14" creationId="{2BAEBA19-520B-B168-4E9E-E1A387FF86CE}"/>
          </ac:inkMkLst>
        </pc:inkChg>
        <pc:inkChg chg="del">
          <ac:chgData name="Liu Phil" userId="2c33eed2684e2eff" providerId="Windows Live" clId="Web-{6CBC41E4-738A-43C5-F296-397393150E88}" dt="2025-06-17T16:42:03.294" v="73"/>
          <ac:inkMkLst>
            <pc:docMk/>
            <pc:sldMk cId="17285182" sldId="287"/>
            <ac:inkMk id="20" creationId="{65D91A1F-1C67-4107-7C45-70BF16CBC668}"/>
          </ac:inkMkLst>
        </pc:inkChg>
        <pc:inkChg chg="del">
          <ac:chgData name="Liu Phil" userId="2c33eed2684e2eff" providerId="Windows Live" clId="Web-{6CBC41E4-738A-43C5-F296-397393150E88}" dt="2025-06-17T16:42:03.294" v="72"/>
          <ac:inkMkLst>
            <pc:docMk/>
            <pc:sldMk cId="17285182" sldId="287"/>
            <ac:inkMk id="21" creationId="{BB1F4B21-1181-4AC0-4564-2739A366069A}"/>
          </ac:inkMkLst>
        </pc:inkChg>
        <pc:inkChg chg="del">
          <ac:chgData name="Liu Phil" userId="2c33eed2684e2eff" providerId="Windows Live" clId="Web-{6CBC41E4-738A-43C5-F296-397393150E88}" dt="2025-06-17T16:42:03.294" v="71"/>
          <ac:inkMkLst>
            <pc:docMk/>
            <pc:sldMk cId="17285182" sldId="287"/>
            <ac:inkMk id="22" creationId="{E41A7E77-65C2-1D97-E556-CF397B28118A}"/>
          </ac:inkMkLst>
        </pc:inkChg>
        <pc:inkChg chg="del">
          <ac:chgData name="Liu Phil" userId="2c33eed2684e2eff" providerId="Windows Live" clId="Web-{6CBC41E4-738A-43C5-F296-397393150E88}" dt="2025-06-17T16:42:03.294" v="70"/>
          <ac:inkMkLst>
            <pc:docMk/>
            <pc:sldMk cId="17285182" sldId="287"/>
            <ac:inkMk id="23" creationId="{834F664E-72C5-AE17-B67C-96DE455D592D}"/>
          </ac:inkMkLst>
        </pc:inkChg>
        <pc:inkChg chg="del">
          <ac:chgData name="Liu Phil" userId="2c33eed2684e2eff" providerId="Windows Live" clId="Web-{6CBC41E4-738A-43C5-F296-397393150E88}" dt="2025-06-17T16:42:03.294" v="69"/>
          <ac:inkMkLst>
            <pc:docMk/>
            <pc:sldMk cId="17285182" sldId="287"/>
            <ac:inkMk id="24" creationId="{CA4CEB24-0673-BB9D-5E6C-AA48251B8745}"/>
          </ac:inkMkLst>
        </pc:inkChg>
        <pc:inkChg chg="del">
          <ac:chgData name="Liu Phil" userId="2c33eed2684e2eff" providerId="Windows Live" clId="Web-{6CBC41E4-738A-43C5-F296-397393150E88}" dt="2025-06-17T16:42:03.294" v="68"/>
          <ac:inkMkLst>
            <pc:docMk/>
            <pc:sldMk cId="17285182" sldId="287"/>
            <ac:inkMk id="25" creationId="{7C68E2F2-7299-D51A-DEF0-25F18D7C4450}"/>
          </ac:inkMkLst>
        </pc:inkChg>
        <pc:inkChg chg="del">
          <ac:chgData name="Liu Phil" userId="2c33eed2684e2eff" providerId="Windows Live" clId="Web-{6CBC41E4-738A-43C5-F296-397393150E88}" dt="2025-06-17T16:42:03.294" v="67"/>
          <ac:inkMkLst>
            <pc:docMk/>
            <pc:sldMk cId="17285182" sldId="287"/>
            <ac:inkMk id="26" creationId="{45F5DDD3-4C3E-8E21-A1AF-DDC626A8877E}"/>
          </ac:inkMkLst>
        </pc:inkChg>
        <pc:inkChg chg="del">
          <ac:chgData name="Liu Phil" userId="2c33eed2684e2eff" providerId="Windows Live" clId="Web-{6CBC41E4-738A-43C5-F296-397393150E88}" dt="2025-06-17T16:42:03.294" v="66"/>
          <ac:inkMkLst>
            <pc:docMk/>
            <pc:sldMk cId="17285182" sldId="287"/>
            <ac:inkMk id="27" creationId="{BF8BE2CF-104D-729E-568F-99CC85D4F35B}"/>
          </ac:inkMkLst>
        </pc:inkChg>
        <pc:inkChg chg="del">
          <ac:chgData name="Liu Phil" userId="2c33eed2684e2eff" providerId="Windows Live" clId="Web-{6CBC41E4-738A-43C5-F296-397393150E88}" dt="2025-06-17T16:42:03.294" v="65"/>
          <ac:inkMkLst>
            <pc:docMk/>
            <pc:sldMk cId="17285182" sldId="287"/>
            <ac:inkMk id="33" creationId="{E7B36863-9606-E35A-943A-EB3D612B5B34}"/>
          </ac:inkMkLst>
        </pc:inkChg>
        <pc:inkChg chg="del">
          <ac:chgData name="Liu Phil" userId="2c33eed2684e2eff" providerId="Windows Live" clId="Web-{6CBC41E4-738A-43C5-F296-397393150E88}" dt="2025-06-17T16:42:03.294" v="64"/>
          <ac:inkMkLst>
            <pc:docMk/>
            <pc:sldMk cId="17285182" sldId="287"/>
            <ac:inkMk id="34" creationId="{52A31FA3-0964-0F7A-77C1-7BA5380C367B}"/>
          </ac:inkMkLst>
        </pc:inkChg>
        <pc:inkChg chg="del">
          <ac:chgData name="Liu Phil" userId="2c33eed2684e2eff" providerId="Windows Live" clId="Web-{6CBC41E4-738A-43C5-F296-397393150E88}" dt="2025-06-17T16:42:15.638" v="81"/>
          <ac:inkMkLst>
            <pc:docMk/>
            <pc:sldMk cId="17285182" sldId="287"/>
            <ac:inkMk id="35" creationId="{946FDFE0-1870-DA89-CA05-9E3D81C59438}"/>
          </ac:inkMkLst>
        </pc:inkChg>
        <pc:inkChg chg="del">
          <ac:chgData name="Liu Phil" userId="2c33eed2684e2eff" providerId="Windows Live" clId="Web-{6CBC41E4-738A-43C5-F296-397393150E88}" dt="2025-06-17T16:42:03.294" v="63"/>
          <ac:inkMkLst>
            <pc:docMk/>
            <pc:sldMk cId="17285182" sldId="287"/>
            <ac:inkMk id="36" creationId="{9E01E52E-2027-2984-508A-055BFB8DC6BD}"/>
          </ac:inkMkLst>
        </pc:inkChg>
        <pc:inkChg chg="del">
          <ac:chgData name="Liu Phil" userId="2c33eed2684e2eff" providerId="Windows Live" clId="Web-{6CBC41E4-738A-43C5-F296-397393150E88}" dt="2025-06-17T16:41:41.730" v="62"/>
          <ac:inkMkLst>
            <pc:docMk/>
            <pc:sldMk cId="17285182" sldId="287"/>
            <ac:inkMk id="37" creationId="{73469A4A-710D-8CCE-F58C-524D3D4BDBFD}"/>
          </ac:inkMkLst>
        </pc:inkChg>
      </pc:sldChg>
    </pc:docChg>
  </pc:docChgLst>
  <pc:docChgLst>
    <pc:chgData name="Liu Phil" userId="2c33eed2684e2eff" providerId="LiveId" clId="{AD196D23-88EF-4B46-AAC4-254BE9A8F229}"/>
    <pc:docChg chg="undo custSel addSld modSld sldOrd">
      <pc:chgData name="Liu Phil" userId="2c33eed2684e2eff" providerId="LiveId" clId="{AD196D23-88EF-4B46-AAC4-254BE9A8F229}" dt="2025-06-17T15:59:49.289" v="108" actId="20577"/>
      <pc:docMkLst>
        <pc:docMk/>
      </pc:docMkLst>
      <pc:sldChg chg="modSp mod">
        <pc:chgData name="Liu Phil" userId="2c33eed2684e2eff" providerId="LiveId" clId="{AD196D23-88EF-4B46-AAC4-254BE9A8F229}" dt="2025-06-17T15:46:57.493" v="38" actId="20577"/>
        <pc:sldMkLst>
          <pc:docMk/>
          <pc:sldMk cId="0" sldId="260"/>
        </pc:sldMkLst>
        <pc:spChg chg="mod">
          <ac:chgData name="Liu Phil" userId="2c33eed2684e2eff" providerId="LiveId" clId="{AD196D23-88EF-4B46-AAC4-254BE9A8F229}" dt="2025-06-17T15:46:57.493" v="38" actId="20577"/>
          <ac:spMkLst>
            <pc:docMk/>
            <pc:sldMk cId="0" sldId="260"/>
            <ac:spMk id="10" creationId="{944BCBA1-9DEC-A067-625E-7A43E2763930}"/>
          </ac:spMkLst>
        </pc:spChg>
      </pc:sldChg>
      <pc:sldChg chg="addSp delSp modSp mod">
        <pc:chgData name="Liu Phil" userId="2c33eed2684e2eff" providerId="LiveId" clId="{AD196D23-88EF-4B46-AAC4-254BE9A8F229}" dt="2025-06-17T15:51:32.593" v="68" actId="1076"/>
        <pc:sldMkLst>
          <pc:docMk/>
          <pc:sldMk cId="0" sldId="264"/>
        </pc:sldMkLst>
        <pc:spChg chg="mod">
          <ac:chgData name="Liu Phil" userId="2c33eed2684e2eff" providerId="LiveId" clId="{AD196D23-88EF-4B46-AAC4-254BE9A8F229}" dt="2025-06-17T15:44:14.288" v="4" actId="1076"/>
          <ac:spMkLst>
            <pc:docMk/>
            <pc:sldMk cId="0" sldId="264"/>
            <ac:spMk id="2" creationId="{00000000-0000-0000-0000-000000000000}"/>
          </ac:spMkLst>
        </pc:spChg>
        <pc:spChg chg="add del mod">
          <ac:chgData name="Liu Phil" userId="2c33eed2684e2eff" providerId="LiveId" clId="{AD196D23-88EF-4B46-AAC4-254BE9A8F229}" dt="2025-06-17T15:43:40.146" v="2"/>
          <ac:spMkLst>
            <pc:docMk/>
            <pc:sldMk cId="0" sldId="264"/>
            <ac:spMk id="7" creationId="{0770210D-849A-E072-5A26-F29340CCB4BE}"/>
          </ac:spMkLst>
        </pc:spChg>
        <pc:spChg chg="add mod">
          <ac:chgData name="Liu Phil" userId="2c33eed2684e2eff" providerId="LiveId" clId="{AD196D23-88EF-4B46-AAC4-254BE9A8F229}" dt="2025-06-17T15:51:32.593" v="68" actId="1076"/>
          <ac:spMkLst>
            <pc:docMk/>
            <pc:sldMk cId="0" sldId="264"/>
            <ac:spMk id="8" creationId="{3A91EEA1-F8F7-435F-709E-33BD0C8C7B5E}"/>
          </ac:spMkLst>
        </pc:spChg>
      </pc:sldChg>
      <pc:sldChg chg="addSp delSp modSp mod">
        <pc:chgData name="Liu Phil" userId="2c33eed2684e2eff" providerId="LiveId" clId="{AD196D23-88EF-4B46-AAC4-254BE9A8F229}" dt="2025-06-17T15:56:29.689" v="71" actId="478"/>
        <pc:sldMkLst>
          <pc:docMk/>
          <pc:sldMk cId="0" sldId="269"/>
        </pc:sldMkLst>
        <pc:spChg chg="add del mod">
          <ac:chgData name="Liu Phil" userId="2c33eed2684e2eff" providerId="LiveId" clId="{AD196D23-88EF-4B46-AAC4-254BE9A8F229}" dt="2025-06-17T15:56:29.689" v="71" actId="478"/>
          <ac:spMkLst>
            <pc:docMk/>
            <pc:sldMk cId="0" sldId="269"/>
            <ac:spMk id="12" creationId="{25AF4B53-071F-95C5-287A-6DD73F40E9B6}"/>
          </ac:spMkLst>
        </pc:spChg>
      </pc:sldChg>
      <pc:sldChg chg="ord">
        <pc:chgData name="Liu Phil" userId="2c33eed2684e2eff" providerId="LiveId" clId="{AD196D23-88EF-4B46-AAC4-254BE9A8F229}" dt="2025-06-17T15:58:39.856" v="82"/>
        <pc:sldMkLst>
          <pc:docMk/>
          <pc:sldMk cId="0" sldId="270"/>
        </pc:sldMkLst>
      </pc:sldChg>
      <pc:sldChg chg="modSp add mod ord">
        <pc:chgData name="Liu Phil" userId="2c33eed2684e2eff" providerId="LiveId" clId="{AD196D23-88EF-4B46-AAC4-254BE9A8F229}" dt="2025-06-17T15:59:49.289" v="108" actId="20577"/>
        <pc:sldMkLst>
          <pc:docMk/>
          <pc:sldMk cId="1792658219" sldId="279"/>
        </pc:sldMkLst>
        <pc:spChg chg="mod">
          <ac:chgData name="Liu Phil" userId="2c33eed2684e2eff" providerId="LiveId" clId="{AD196D23-88EF-4B46-AAC4-254BE9A8F229}" dt="2025-06-17T15:59:49.289" v="108" actId="20577"/>
          <ac:spMkLst>
            <pc:docMk/>
            <pc:sldMk cId="1792658219" sldId="279"/>
            <ac:spMk id="8" creationId="{300E0D06-0957-0F22-3276-4582A05F9A1F}"/>
          </ac:spMkLst>
        </pc:spChg>
      </pc:sldChg>
      <pc:sldChg chg="add">
        <pc:chgData name="Liu Phil" userId="2c33eed2684e2eff" providerId="LiveId" clId="{AD196D23-88EF-4B46-AAC4-254BE9A8F229}" dt="2025-06-17T15:58:07.504" v="74"/>
        <pc:sldMkLst>
          <pc:docMk/>
          <pc:sldMk cId="300282311" sldId="280"/>
        </pc:sldMkLst>
      </pc:sldChg>
      <pc:sldChg chg="add">
        <pc:chgData name="Liu Phil" userId="2c33eed2684e2eff" providerId="LiveId" clId="{AD196D23-88EF-4B46-AAC4-254BE9A8F229}" dt="2025-06-17T15:58:08.208" v="75"/>
        <pc:sldMkLst>
          <pc:docMk/>
          <pc:sldMk cId="2257427236" sldId="281"/>
        </pc:sldMkLst>
      </pc:sldChg>
      <pc:sldChg chg="add">
        <pc:chgData name="Liu Phil" userId="2c33eed2684e2eff" providerId="LiveId" clId="{AD196D23-88EF-4B46-AAC4-254BE9A8F229}" dt="2025-06-17T15:58:08.911" v="76"/>
        <pc:sldMkLst>
          <pc:docMk/>
          <pc:sldMk cId="19562400" sldId="282"/>
        </pc:sldMkLst>
      </pc:sldChg>
    </pc:docChg>
  </pc:docChgLst>
  <pc:docChgLst>
    <pc:chgData name="Liu Phil" userId="2c33eed2684e2eff" providerId="Windows Live" clId="Web-{1671DC63-B91F-7B2E-E4C4-93D4F4244D03}"/>
    <pc:docChg chg="modSld sldOrd">
      <pc:chgData name="Liu Phil" userId="2c33eed2684e2eff" providerId="Windows Live" clId="Web-{1671DC63-B91F-7B2E-E4C4-93D4F4244D03}" dt="2025-06-17T16:47:25.573" v="82"/>
      <pc:docMkLst>
        <pc:docMk/>
      </pc:docMkLst>
      <pc:sldChg chg="modSp">
        <pc:chgData name="Liu Phil" userId="2c33eed2684e2eff" providerId="Windows Live" clId="Web-{1671DC63-B91F-7B2E-E4C4-93D4F4244D03}" dt="2025-06-17T16:45:46.804" v="55" actId="20577"/>
        <pc:sldMkLst>
          <pc:docMk/>
          <pc:sldMk cId="1792658219" sldId="279"/>
        </pc:sldMkLst>
        <pc:spChg chg="mod">
          <ac:chgData name="Liu Phil" userId="2c33eed2684e2eff" providerId="Windows Live" clId="Web-{1671DC63-B91F-7B2E-E4C4-93D4F4244D03}" dt="2025-06-17T16:45:46.804" v="55" actId="20577"/>
          <ac:spMkLst>
            <pc:docMk/>
            <pc:sldMk cId="1792658219" sldId="279"/>
            <ac:spMk id="8" creationId="{300E0D06-0957-0F22-3276-4582A05F9A1F}"/>
          </ac:spMkLst>
        </pc:spChg>
      </pc:sldChg>
      <pc:sldChg chg="modSp">
        <pc:chgData name="Liu Phil" userId="2c33eed2684e2eff" providerId="Windows Live" clId="Web-{1671DC63-B91F-7B2E-E4C4-93D4F4244D03}" dt="2025-06-17T16:45:58.648" v="57" actId="20577"/>
        <pc:sldMkLst>
          <pc:docMk/>
          <pc:sldMk cId="3873262949" sldId="283"/>
        </pc:sldMkLst>
        <pc:spChg chg="mod">
          <ac:chgData name="Liu Phil" userId="2c33eed2684e2eff" providerId="Windows Live" clId="Web-{1671DC63-B91F-7B2E-E4C4-93D4F4244D03}" dt="2025-06-17T16:45:58.648" v="57" actId="20577"/>
          <ac:spMkLst>
            <pc:docMk/>
            <pc:sldMk cId="3873262949" sldId="283"/>
            <ac:spMk id="8" creationId="{6A46C545-914A-7862-D116-5096FB593737}"/>
          </ac:spMkLst>
        </pc:spChg>
      </pc:sldChg>
      <pc:sldChg chg="delSp modSp">
        <pc:chgData name="Liu Phil" userId="2c33eed2684e2eff" providerId="Windows Live" clId="Web-{1671DC63-B91F-7B2E-E4C4-93D4F4244D03}" dt="2025-06-17T16:47:25.573" v="82"/>
        <pc:sldMkLst>
          <pc:docMk/>
          <pc:sldMk cId="4288155114" sldId="284"/>
        </pc:sldMkLst>
        <pc:spChg chg="mod">
          <ac:chgData name="Liu Phil" userId="2c33eed2684e2eff" providerId="Windows Live" clId="Web-{1671DC63-B91F-7B2E-E4C4-93D4F4244D03}" dt="2025-06-17T16:47:05.057" v="61" actId="1076"/>
          <ac:spMkLst>
            <pc:docMk/>
            <pc:sldMk cId="4288155114" sldId="284"/>
            <ac:spMk id="8" creationId="{8525DAF5-A849-0DFD-2171-F61F8F9FC0A7}"/>
          </ac:spMkLst>
        </pc:spChg>
        <pc:inkChg chg="del">
          <ac:chgData name="Liu Phil" userId="2c33eed2684e2eff" providerId="Windows Live" clId="Web-{1671DC63-B91F-7B2E-E4C4-93D4F4244D03}" dt="2025-06-17T16:47:21.573" v="81"/>
          <ac:inkMkLst>
            <pc:docMk/>
            <pc:sldMk cId="4288155114" sldId="284"/>
            <ac:inkMk id="7" creationId="{7691B832-EB07-2A58-5FF4-92DC47F47A37}"/>
          </ac:inkMkLst>
        </pc:inkChg>
        <pc:inkChg chg="del">
          <ac:chgData name="Liu Phil" userId="2c33eed2684e2eff" providerId="Windows Live" clId="Web-{1671DC63-B91F-7B2E-E4C4-93D4F4244D03}" dt="2025-06-17T16:47:21.573" v="80"/>
          <ac:inkMkLst>
            <pc:docMk/>
            <pc:sldMk cId="4288155114" sldId="284"/>
            <ac:inkMk id="9" creationId="{1D51C5CB-9D46-6579-FECB-645C184BCC80}"/>
          </ac:inkMkLst>
        </pc:inkChg>
        <pc:inkChg chg="del">
          <ac:chgData name="Liu Phil" userId="2c33eed2684e2eff" providerId="Windows Live" clId="Web-{1671DC63-B91F-7B2E-E4C4-93D4F4244D03}" dt="2025-06-17T16:47:21.573" v="79"/>
          <ac:inkMkLst>
            <pc:docMk/>
            <pc:sldMk cId="4288155114" sldId="284"/>
            <ac:inkMk id="10" creationId="{AE5DFF41-6C27-2F6B-0270-763A795564F1}"/>
          </ac:inkMkLst>
        </pc:inkChg>
        <pc:inkChg chg="del">
          <ac:chgData name="Liu Phil" userId="2c33eed2684e2eff" providerId="Windows Live" clId="Web-{1671DC63-B91F-7B2E-E4C4-93D4F4244D03}" dt="2025-06-17T16:47:21.573" v="78"/>
          <ac:inkMkLst>
            <pc:docMk/>
            <pc:sldMk cId="4288155114" sldId="284"/>
            <ac:inkMk id="11" creationId="{E7D934E0-14A6-2A2D-33DD-E0AADB9EF15E}"/>
          </ac:inkMkLst>
        </pc:inkChg>
        <pc:inkChg chg="del">
          <ac:chgData name="Liu Phil" userId="2c33eed2684e2eff" providerId="Windows Live" clId="Web-{1671DC63-B91F-7B2E-E4C4-93D4F4244D03}" dt="2025-06-17T16:47:21.573" v="77"/>
          <ac:inkMkLst>
            <pc:docMk/>
            <pc:sldMk cId="4288155114" sldId="284"/>
            <ac:inkMk id="12" creationId="{87F36646-457A-292B-808A-930242B3DBF5}"/>
          </ac:inkMkLst>
        </pc:inkChg>
        <pc:inkChg chg="del">
          <ac:chgData name="Liu Phil" userId="2c33eed2684e2eff" providerId="Windows Live" clId="Web-{1671DC63-B91F-7B2E-E4C4-93D4F4244D03}" dt="2025-06-17T16:47:21.573" v="76"/>
          <ac:inkMkLst>
            <pc:docMk/>
            <pc:sldMk cId="4288155114" sldId="284"/>
            <ac:inkMk id="13" creationId="{62B08959-27D4-002F-891C-8958E0738862}"/>
          </ac:inkMkLst>
        </pc:inkChg>
        <pc:inkChg chg="del">
          <ac:chgData name="Liu Phil" userId="2c33eed2684e2eff" providerId="Windows Live" clId="Web-{1671DC63-B91F-7B2E-E4C4-93D4F4244D03}" dt="2025-06-17T16:47:21.573" v="75"/>
          <ac:inkMkLst>
            <pc:docMk/>
            <pc:sldMk cId="4288155114" sldId="284"/>
            <ac:inkMk id="14" creationId="{22E95542-7380-9732-841A-A1C57F185221}"/>
          </ac:inkMkLst>
        </pc:inkChg>
        <pc:inkChg chg="del">
          <ac:chgData name="Liu Phil" userId="2c33eed2684e2eff" providerId="Windows Live" clId="Web-{1671DC63-B91F-7B2E-E4C4-93D4F4244D03}" dt="2025-06-17T16:47:25.573" v="82"/>
          <ac:inkMkLst>
            <pc:docMk/>
            <pc:sldMk cId="4288155114" sldId="284"/>
            <ac:inkMk id="15" creationId="{36D6E945-CC15-18A6-BF91-D8A9329D8428}"/>
          </ac:inkMkLst>
        </pc:inkChg>
        <pc:inkChg chg="del">
          <ac:chgData name="Liu Phil" userId="2c33eed2684e2eff" providerId="Windows Live" clId="Web-{1671DC63-B91F-7B2E-E4C4-93D4F4244D03}" dt="2025-06-17T16:47:21.573" v="74"/>
          <ac:inkMkLst>
            <pc:docMk/>
            <pc:sldMk cId="4288155114" sldId="284"/>
            <ac:inkMk id="20" creationId="{42D12089-2C82-A1AA-B8FA-AF221F25C9B4}"/>
          </ac:inkMkLst>
        </pc:inkChg>
        <pc:inkChg chg="del">
          <ac:chgData name="Liu Phil" userId="2c33eed2684e2eff" providerId="Windows Live" clId="Web-{1671DC63-B91F-7B2E-E4C4-93D4F4244D03}" dt="2025-06-17T16:47:21.573" v="73"/>
          <ac:inkMkLst>
            <pc:docMk/>
            <pc:sldMk cId="4288155114" sldId="284"/>
            <ac:inkMk id="21" creationId="{15087715-19D1-586A-EA69-E19C58B3208B}"/>
          </ac:inkMkLst>
        </pc:inkChg>
        <pc:inkChg chg="del">
          <ac:chgData name="Liu Phil" userId="2c33eed2684e2eff" providerId="Windows Live" clId="Web-{1671DC63-B91F-7B2E-E4C4-93D4F4244D03}" dt="2025-06-17T16:47:21.573" v="72"/>
          <ac:inkMkLst>
            <pc:docMk/>
            <pc:sldMk cId="4288155114" sldId="284"/>
            <ac:inkMk id="22" creationId="{1D618232-DB51-5D5B-B1FF-4E556B619F14}"/>
          </ac:inkMkLst>
        </pc:inkChg>
        <pc:inkChg chg="del">
          <ac:chgData name="Liu Phil" userId="2c33eed2684e2eff" providerId="Windows Live" clId="Web-{1671DC63-B91F-7B2E-E4C4-93D4F4244D03}" dt="2025-06-17T16:47:21.573" v="71"/>
          <ac:inkMkLst>
            <pc:docMk/>
            <pc:sldMk cId="4288155114" sldId="284"/>
            <ac:inkMk id="23" creationId="{515D76BE-8140-6FEF-2B3E-C52B3C5C11AB}"/>
          </ac:inkMkLst>
        </pc:inkChg>
        <pc:inkChg chg="del">
          <ac:chgData name="Liu Phil" userId="2c33eed2684e2eff" providerId="Windows Live" clId="Web-{1671DC63-B91F-7B2E-E4C4-93D4F4244D03}" dt="2025-06-17T16:47:21.573" v="70"/>
          <ac:inkMkLst>
            <pc:docMk/>
            <pc:sldMk cId="4288155114" sldId="284"/>
            <ac:inkMk id="24" creationId="{4FE72B2E-1B98-846B-40E2-564AC7CD8B7B}"/>
          </ac:inkMkLst>
        </pc:inkChg>
        <pc:inkChg chg="del">
          <ac:chgData name="Liu Phil" userId="2c33eed2684e2eff" providerId="Windows Live" clId="Web-{1671DC63-B91F-7B2E-E4C4-93D4F4244D03}" dt="2025-06-17T16:47:21.573" v="69"/>
          <ac:inkMkLst>
            <pc:docMk/>
            <pc:sldMk cId="4288155114" sldId="284"/>
            <ac:inkMk id="25" creationId="{A0F52856-BF22-F196-3104-A8E18DCE67DE}"/>
          </ac:inkMkLst>
        </pc:inkChg>
        <pc:inkChg chg="del">
          <ac:chgData name="Liu Phil" userId="2c33eed2684e2eff" providerId="Windows Live" clId="Web-{1671DC63-B91F-7B2E-E4C4-93D4F4244D03}" dt="2025-06-17T16:47:21.573" v="68"/>
          <ac:inkMkLst>
            <pc:docMk/>
            <pc:sldMk cId="4288155114" sldId="284"/>
            <ac:inkMk id="26" creationId="{3A9165ED-4D69-8A53-0A60-B35FCF1B60DF}"/>
          </ac:inkMkLst>
        </pc:inkChg>
        <pc:inkChg chg="del">
          <ac:chgData name="Liu Phil" userId="2c33eed2684e2eff" providerId="Windows Live" clId="Web-{1671DC63-B91F-7B2E-E4C4-93D4F4244D03}" dt="2025-06-17T16:47:21.573" v="67"/>
          <ac:inkMkLst>
            <pc:docMk/>
            <pc:sldMk cId="4288155114" sldId="284"/>
            <ac:inkMk id="27" creationId="{73F19534-12CD-BD75-0A60-10E25A2C42BC}"/>
          </ac:inkMkLst>
        </pc:inkChg>
        <pc:inkChg chg="del">
          <ac:chgData name="Liu Phil" userId="2c33eed2684e2eff" providerId="Windows Live" clId="Web-{1671DC63-B91F-7B2E-E4C4-93D4F4244D03}" dt="2025-06-17T16:47:21.573" v="66"/>
          <ac:inkMkLst>
            <pc:docMk/>
            <pc:sldMk cId="4288155114" sldId="284"/>
            <ac:inkMk id="33" creationId="{50184534-577A-A779-D3E8-60B1763A4A1D}"/>
          </ac:inkMkLst>
        </pc:inkChg>
        <pc:inkChg chg="del">
          <ac:chgData name="Liu Phil" userId="2c33eed2684e2eff" providerId="Windows Live" clId="Web-{1671DC63-B91F-7B2E-E4C4-93D4F4244D03}" dt="2025-06-17T16:47:21.573" v="65"/>
          <ac:inkMkLst>
            <pc:docMk/>
            <pc:sldMk cId="4288155114" sldId="284"/>
            <ac:inkMk id="34" creationId="{BD020571-C0D5-38C0-BF7E-2929ABB34A72}"/>
          </ac:inkMkLst>
        </pc:inkChg>
        <pc:inkChg chg="del">
          <ac:chgData name="Liu Phil" userId="2c33eed2684e2eff" providerId="Windows Live" clId="Web-{1671DC63-B91F-7B2E-E4C4-93D4F4244D03}" dt="2025-06-17T16:47:21.573" v="64"/>
          <ac:inkMkLst>
            <pc:docMk/>
            <pc:sldMk cId="4288155114" sldId="284"/>
            <ac:inkMk id="35" creationId="{15CBA39A-9ABF-9991-C4B0-3B6CFE71A8BF}"/>
          </ac:inkMkLst>
        </pc:inkChg>
        <pc:inkChg chg="del">
          <ac:chgData name="Liu Phil" userId="2c33eed2684e2eff" providerId="Windows Live" clId="Web-{1671DC63-B91F-7B2E-E4C4-93D4F4244D03}" dt="2025-06-17T16:47:21.573" v="63"/>
          <ac:inkMkLst>
            <pc:docMk/>
            <pc:sldMk cId="4288155114" sldId="284"/>
            <ac:inkMk id="36" creationId="{AFE75641-68FE-15F9-98B4-5A1121857CC6}"/>
          </ac:inkMkLst>
        </pc:inkChg>
        <pc:inkChg chg="del">
          <ac:chgData name="Liu Phil" userId="2c33eed2684e2eff" providerId="Windows Live" clId="Web-{1671DC63-B91F-7B2E-E4C4-93D4F4244D03}" dt="2025-06-17T16:47:21.573" v="62"/>
          <ac:inkMkLst>
            <pc:docMk/>
            <pc:sldMk cId="4288155114" sldId="284"/>
            <ac:inkMk id="37" creationId="{D128E8C3-DAC2-4985-A1B1-B01AF7D68C34}"/>
          </ac:inkMkLst>
        </pc:inkChg>
      </pc:sldChg>
      <pc:sldChg chg="modSp ord">
        <pc:chgData name="Liu Phil" userId="2c33eed2684e2eff" providerId="Windows Live" clId="Web-{1671DC63-B91F-7B2E-E4C4-93D4F4244D03}" dt="2025-06-17T16:44:49.615" v="54" actId="20577"/>
        <pc:sldMkLst>
          <pc:docMk/>
          <pc:sldMk cId="17285182" sldId="287"/>
        </pc:sldMkLst>
        <pc:spChg chg="mod">
          <ac:chgData name="Liu Phil" userId="2c33eed2684e2eff" providerId="Windows Live" clId="Web-{1671DC63-B91F-7B2E-E4C4-93D4F4244D03}" dt="2025-06-17T16:44:49.615" v="54" actId="20577"/>
          <ac:spMkLst>
            <pc:docMk/>
            <pc:sldMk cId="17285182" sldId="287"/>
            <ac:spMk id="8" creationId="{322327E0-CD26-E48C-DDB7-5D743D65D129}"/>
          </ac:spMkLst>
        </pc:spChg>
      </pc:sldChg>
    </pc:docChg>
  </pc:docChgLst>
  <pc:docChgLst>
    <pc:chgData name="Liu Phil" userId="2c33eed2684e2eff" providerId="Windows Live" clId="Web-{7B24441C-136D-E5AD-31B0-A7EBDBF5CD92}"/>
    <pc:docChg chg="modSld">
      <pc:chgData name="Liu Phil" userId="2c33eed2684e2eff" providerId="Windows Live" clId="Web-{7B24441C-136D-E5AD-31B0-A7EBDBF5CD92}" dt="2025-06-17T16:54:25.503" v="23" actId="20577"/>
      <pc:docMkLst>
        <pc:docMk/>
      </pc:docMkLst>
      <pc:sldChg chg="modSp">
        <pc:chgData name="Liu Phil" userId="2c33eed2684e2eff" providerId="Windows Live" clId="Web-{7B24441C-136D-E5AD-31B0-A7EBDBF5CD92}" dt="2025-06-17T16:54:25.503" v="23" actId="20577"/>
        <pc:sldMkLst>
          <pc:docMk/>
          <pc:sldMk cId="4288155114" sldId="284"/>
        </pc:sldMkLst>
        <pc:spChg chg="mod">
          <ac:chgData name="Liu Phil" userId="2c33eed2684e2eff" providerId="Windows Live" clId="Web-{7B24441C-136D-E5AD-31B0-A7EBDBF5CD92}" dt="2025-06-17T16:54:25.503" v="23" actId="20577"/>
          <ac:spMkLst>
            <pc:docMk/>
            <pc:sldMk cId="4288155114" sldId="284"/>
            <ac:spMk id="8" creationId="{8525DAF5-A849-0DFD-2171-F61F8F9FC0A7}"/>
          </ac:spMkLst>
        </pc:spChg>
      </pc:sldChg>
    </pc:docChg>
  </pc:docChgLst>
  <pc:docChgLst>
    <pc:chgData name="Liu Phil" userId="2c33eed2684e2eff" providerId="Windows Live" clId="Web-{1AC80FB6-9604-D827-363D-CF41F23AC73C}"/>
    <pc:docChg chg="modSld">
      <pc:chgData name="Liu Phil" userId="2c33eed2684e2eff" providerId="Windows Live" clId="Web-{1AC80FB6-9604-D827-363D-CF41F23AC73C}" dt="2025-06-17T16:49:30.854" v="19"/>
      <pc:docMkLst>
        <pc:docMk/>
      </pc:docMkLst>
      <pc:sldChg chg="delSp modSp">
        <pc:chgData name="Liu Phil" userId="2c33eed2684e2eff" providerId="Windows Live" clId="Web-{1AC80FB6-9604-D827-363D-CF41F23AC73C}" dt="2025-06-17T16:49:30.854" v="19"/>
        <pc:sldMkLst>
          <pc:docMk/>
          <pc:sldMk cId="4288155114" sldId="284"/>
        </pc:sldMkLst>
        <pc:spChg chg="mod">
          <ac:chgData name="Liu Phil" userId="2c33eed2684e2eff" providerId="Windows Live" clId="Web-{1AC80FB6-9604-D827-363D-CF41F23AC73C}" dt="2025-06-17T16:49:20.760" v="10" actId="20577"/>
          <ac:spMkLst>
            <pc:docMk/>
            <pc:sldMk cId="4288155114" sldId="284"/>
            <ac:spMk id="3" creationId="{1A0E4526-EE8E-3E62-6CE4-BCFADA2A7F31}"/>
          </ac:spMkLst>
        </pc:spChg>
        <pc:spChg chg="mod">
          <ac:chgData name="Liu Phil" userId="2c33eed2684e2eff" providerId="Windows Live" clId="Web-{1AC80FB6-9604-D827-363D-CF41F23AC73C}" dt="2025-06-17T16:49:10.134" v="6" actId="20577"/>
          <ac:spMkLst>
            <pc:docMk/>
            <pc:sldMk cId="4288155114" sldId="284"/>
            <ac:spMk id="8" creationId="{8525DAF5-A849-0DFD-2171-F61F8F9FC0A7}"/>
          </ac:spMkLst>
        </pc:spChg>
        <pc:inkChg chg="del">
          <ac:chgData name="Liu Phil" userId="2c33eed2684e2eff" providerId="Windows Live" clId="Web-{1AC80FB6-9604-D827-363D-CF41F23AC73C}" dt="2025-06-17T16:49:30.854" v="19"/>
          <ac:inkMkLst>
            <pc:docMk/>
            <pc:sldMk cId="4288155114" sldId="284"/>
            <ac:inkMk id="16" creationId="{A401F9DF-9312-5E03-5003-BBFAE532C2C1}"/>
          </ac:inkMkLst>
        </pc:inkChg>
        <pc:inkChg chg="del">
          <ac:chgData name="Liu Phil" userId="2c33eed2684e2eff" providerId="Windows Live" clId="Web-{1AC80FB6-9604-D827-363D-CF41F23AC73C}" dt="2025-06-17T16:49:30.854" v="18"/>
          <ac:inkMkLst>
            <pc:docMk/>
            <pc:sldMk cId="4288155114" sldId="284"/>
            <ac:inkMk id="17" creationId="{C8CD82BD-01D8-F69D-EADE-FD031350F2EF}"/>
          </ac:inkMkLst>
        </pc:inkChg>
        <pc:inkChg chg="del">
          <ac:chgData name="Liu Phil" userId="2c33eed2684e2eff" providerId="Windows Live" clId="Web-{1AC80FB6-9604-D827-363D-CF41F23AC73C}" dt="2025-06-17T16:49:30.854" v="17"/>
          <ac:inkMkLst>
            <pc:docMk/>
            <pc:sldMk cId="4288155114" sldId="284"/>
            <ac:inkMk id="18" creationId="{2C176537-2224-8DB1-6840-C5B19D93C621}"/>
          </ac:inkMkLst>
        </pc:inkChg>
        <pc:inkChg chg="del">
          <ac:chgData name="Liu Phil" userId="2c33eed2684e2eff" providerId="Windows Live" clId="Web-{1AC80FB6-9604-D827-363D-CF41F23AC73C}" dt="2025-06-17T16:49:30.854" v="16"/>
          <ac:inkMkLst>
            <pc:docMk/>
            <pc:sldMk cId="4288155114" sldId="284"/>
            <ac:inkMk id="19" creationId="{B30B54D2-8D7C-12EE-6D6D-E70851D8521C}"/>
          </ac:inkMkLst>
        </pc:inkChg>
        <pc:inkChg chg="del">
          <ac:chgData name="Liu Phil" userId="2c33eed2684e2eff" providerId="Windows Live" clId="Web-{1AC80FB6-9604-D827-363D-CF41F23AC73C}" dt="2025-06-17T16:49:30.854" v="15"/>
          <ac:inkMkLst>
            <pc:docMk/>
            <pc:sldMk cId="4288155114" sldId="284"/>
            <ac:inkMk id="28" creationId="{07C8D0BC-57C0-C513-F433-6080015CD46C}"/>
          </ac:inkMkLst>
        </pc:inkChg>
        <pc:inkChg chg="del">
          <ac:chgData name="Liu Phil" userId="2c33eed2684e2eff" providerId="Windows Live" clId="Web-{1AC80FB6-9604-D827-363D-CF41F23AC73C}" dt="2025-06-17T16:49:30.854" v="14"/>
          <ac:inkMkLst>
            <pc:docMk/>
            <pc:sldMk cId="4288155114" sldId="284"/>
            <ac:inkMk id="29" creationId="{59123976-ECDE-EC82-596B-455FFFFF15CC}"/>
          </ac:inkMkLst>
        </pc:inkChg>
        <pc:inkChg chg="del">
          <ac:chgData name="Liu Phil" userId="2c33eed2684e2eff" providerId="Windows Live" clId="Web-{1AC80FB6-9604-D827-363D-CF41F23AC73C}" dt="2025-06-17T16:49:30.854" v="13"/>
          <ac:inkMkLst>
            <pc:docMk/>
            <pc:sldMk cId="4288155114" sldId="284"/>
            <ac:inkMk id="30" creationId="{6CFDE67E-EF83-AF5D-22F7-49F0D7983639}"/>
          </ac:inkMkLst>
        </pc:inkChg>
        <pc:inkChg chg="del">
          <ac:chgData name="Liu Phil" userId="2c33eed2684e2eff" providerId="Windows Live" clId="Web-{1AC80FB6-9604-D827-363D-CF41F23AC73C}" dt="2025-06-17T16:49:30.854" v="12"/>
          <ac:inkMkLst>
            <pc:docMk/>
            <pc:sldMk cId="4288155114" sldId="284"/>
            <ac:inkMk id="31" creationId="{99A95C9D-EEE1-50F5-57AE-4E630B058D90}"/>
          </ac:inkMkLst>
        </pc:inkChg>
        <pc:inkChg chg="del">
          <ac:chgData name="Liu Phil" userId="2c33eed2684e2eff" providerId="Windows Live" clId="Web-{1AC80FB6-9604-D827-363D-CF41F23AC73C}" dt="2025-06-17T16:49:30.854" v="11"/>
          <ac:inkMkLst>
            <pc:docMk/>
            <pc:sldMk cId="4288155114" sldId="284"/>
            <ac:inkMk id="32" creationId="{8A65FCBF-30C0-2B48-D56A-770015408084}"/>
          </ac:inkMkLst>
        </pc:inkChg>
      </pc:sldChg>
    </pc:docChg>
  </pc:docChgLst>
  <pc:docChgLst>
    <pc:chgData name="Liu Phil" userId="2c33eed2684e2eff" providerId="Windows Live" clId="Web-{308E3F1A-1D46-0F37-0BB6-258CBC8D777B}"/>
    <pc:docChg chg="addSld modSld sldOrd">
      <pc:chgData name="Liu Phil" userId="2c33eed2684e2eff" providerId="Windows Live" clId="Web-{308E3F1A-1D46-0F37-0BB6-258CBC8D777B}" dt="2025-06-17T16:34:38.244" v="250"/>
      <pc:docMkLst>
        <pc:docMk/>
      </pc:docMkLst>
      <pc:sldChg chg="addSp">
        <pc:chgData name="Liu Phil" userId="2c33eed2684e2eff" providerId="Windows Live" clId="Web-{308E3F1A-1D46-0F37-0BB6-258CBC8D777B}" dt="2025-06-17T16:33:38.930" v="236"/>
        <pc:sldMkLst>
          <pc:docMk/>
          <pc:sldMk cId="0" sldId="271"/>
        </pc:sldMkLst>
        <pc:inkChg chg="add">
          <ac:chgData name="Liu Phil" userId="2c33eed2684e2eff" providerId="Windows Live" clId="Web-{308E3F1A-1D46-0F37-0BB6-258CBC8D777B}" dt="2025-06-17T16:33:38.930" v="236"/>
          <ac:inkMkLst>
            <pc:docMk/>
            <pc:sldMk cId="0" sldId="271"/>
            <ac:inkMk id="9" creationId="{A7F533BB-106B-331F-5F71-C456AD84E7F3}"/>
          </ac:inkMkLst>
        </pc:inkChg>
      </pc:sldChg>
      <pc:sldChg chg="addSp delSp modSp addAnim delAnim">
        <pc:chgData name="Liu Phil" userId="2c33eed2684e2eff" providerId="Windows Live" clId="Web-{308E3F1A-1D46-0F37-0BB6-258CBC8D777B}" dt="2025-06-17T16:17:05.684" v="65" actId="20577"/>
        <pc:sldMkLst>
          <pc:docMk/>
          <pc:sldMk cId="1792658219" sldId="279"/>
        </pc:sldMkLst>
        <pc:spChg chg="mod">
          <ac:chgData name="Liu Phil" userId="2c33eed2684e2eff" providerId="Windows Live" clId="Web-{308E3F1A-1D46-0F37-0BB6-258CBC8D777B}" dt="2025-06-17T16:17:05.684" v="65" actId="20577"/>
          <ac:spMkLst>
            <pc:docMk/>
            <pc:sldMk cId="1792658219" sldId="279"/>
            <ac:spMk id="8" creationId="{300E0D06-0957-0F22-3276-4582A05F9A1F}"/>
          </ac:spMkLst>
        </pc:spChg>
        <pc:picChg chg="add mod">
          <ac:chgData name="Liu Phil" userId="2c33eed2684e2eff" providerId="Windows Live" clId="Web-{308E3F1A-1D46-0F37-0BB6-258CBC8D777B}" dt="2025-06-17T16:09:47.938" v="12" actId="1076"/>
          <ac:picMkLst>
            <pc:docMk/>
            <pc:sldMk cId="1792658219" sldId="279"/>
            <ac:picMk id="7" creationId="{2BD2C2A5-A916-33AA-7699-B965D6501314}"/>
          </ac:picMkLst>
        </pc:picChg>
        <pc:picChg chg="add del mod">
          <ac:chgData name="Liu Phil" userId="2c33eed2684e2eff" providerId="Windows Live" clId="Web-{308E3F1A-1D46-0F37-0BB6-258CBC8D777B}" dt="2025-06-17T16:16:07.870" v="58"/>
          <ac:picMkLst>
            <pc:docMk/>
            <pc:sldMk cId="1792658219" sldId="279"/>
            <ac:picMk id="9" creationId="{BDDFDEEB-249F-7DEF-3259-6518311CED2C}"/>
          </ac:picMkLst>
        </pc:picChg>
      </pc:sldChg>
      <pc:sldChg chg="addSp modSp ord">
        <pc:chgData name="Liu Phil" userId="2c33eed2684e2eff" providerId="Windows Live" clId="Web-{308E3F1A-1D46-0F37-0BB6-258CBC8D777B}" dt="2025-06-17T16:16:50.152" v="63" actId="20577"/>
        <pc:sldMkLst>
          <pc:docMk/>
          <pc:sldMk cId="300282311" sldId="280"/>
        </pc:sldMkLst>
        <pc:spChg chg="mod">
          <ac:chgData name="Liu Phil" userId="2c33eed2684e2eff" providerId="Windows Live" clId="Web-{308E3F1A-1D46-0F37-0BB6-258CBC8D777B}" dt="2025-06-17T16:16:50.152" v="63" actId="20577"/>
          <ac:spMkLst>
            <pc:docMk/>
            <pc:sldMk cId="300282311" sldId="280"/>
            <ac:spMk id="3" creationId="{0BA8566D-48DB-BB52-D011-5CC068FFDD36}"/>
          </ac:spMkLst>
        </pc:spChg>
        <pc:spChg chg="mod">
          <ac:chgData name="Liu Phil" userId="2c33eed2684e2eff" providerId="Windows Live" clId="Web-{308E3F1A-1D46-0F37-0BB6-258CBC8D777B}" dt="2025-06-17T16:16:03.589" v="57" actId="20577"/>
          <ac:spMkLst>
            <pc:docMk/>
            <pc:sldMk cId="300282311" sldId="280"/>
            <ac:spMk id="8" creationId="{308046D1-5464-291A-93E4-9CFC9B4FC5BF}"/>
          </ac:spMkLst>
        </pc:spChg>
        <pc:picChg chg="add mod">
          <ac:chgData name="Liu Phil" userId="2c33eed2684e2eff" providerId="Windows Live" clId="Web-{308E3F1A-1D46-0F37-0BB6-258CBC8D777B}" dt="2025-06-17T16:16:24.542" v="60" actId="1076"/>
          <ac:picMkLst>
            <pc:docMk/>
            <pc:sldMk cId="300282311" sldId="280"/>
            <ac:picMk id="7" creationId="{12EE780A-EA3F-0177-D6B3-04EB81B46766}"/>
          </ac:picMkLst>
        </pc:picChg>
      </pc:sldChg>
      <pc:sldChg chg="addSp delSp modSp ord">
        <pc:chgData name="Liu Phil" userId="2c33eed2684e2eff" providerId="Windows Live" clId="Web-{308E3F1A-1D46-0F37-0BB6-258CBC8D777B}" dt="2025-06-17T16:23:06.506" v="133" actId="1076"/>
        <pc:sldMkLst>
          <pc:docMk/>
          <pc:sldMk cId="2257427236" sldId="281"/>
        </pc:sldMkLst>
        <pc:spChg chg="del mod">
          <ac:chgData name="Liu Phil" userId="2c33eed2684e2eff" providerId="Windows Live" clId="Web-{308E3F1A-1D46-0F37-0BB6-258CBC8D777B}" dt="2025-06-17T16:22:57.490" v="132"/>
          <ac:spMkLst>
            <pc:docMk/>
            <pc:sldMk cId="2257427236" sldId="281"/>
            <ac:spMk id="8" creationId="{A0F94398-1B84-5695-C4BA-73759DBC5056}"/>
          </ac:spMkLst>
        </pc:spChg>
        <pc:picChg chg="add mod">
          <ac:chgData name="Liu Phil" userId="2c33eed2684e2eff" providerId="Windows Live" clId="Web-{308E3F1A-1D46-0F37-0BB6-258CBC8D777B}" dt="2025-06-17T16:23:06.506" v="133" actId="1076"/>
          <ac:picMkLst>
            <pc:docMk/>
            <pc:sldMk cId="2257427236" sldId="281"/>
            <ac:picMk id="7" creationId="{2470019E-C6E4-DA7E-F059-52CCF426AC01}"/>
          </ac:picMkLst>
        </pc:picChg>
        <pc:picChg chg="add mod">
          <ac:chgData name="Liu Phil" userId="2c33eed2684e2eff" providerId="Windows Live" clId="Web-{308E3F1A-1D46-0F37-0BB6-258CBC8D777B}" dt="2025-06-17T16:22:56.865" v="131" actId="1076"/>
          <ac:picMkLst>
            <pc:docMk/>
            <pc:sldMk cId="2257427236" sldId="281"/>
            <ac:picMk id="9" creationId="{B3733094-6648-7C5C-6884-4974B8EED66D}"/>
          </ac:picMkLst>
        </pc:picChg>
      </pc:sldChg>
      <pc:sldChg chg="addSp delSp modSp ord">
        <pc:chgData name="Liu Phil" userId="2c33eed2684e2eff" providerId="Windows Live" clId="Web-{308E3F1A-1D46-0F37-0BB6-258CBC8D777B}" dt="2025-06-17T16:31:53.427" v="208"/>
        <pc:sldMkLst>
          <pc:docMk/>
          <pc:sldMk cId="19562400" sldId="282"/>
        </pc:sldMkLst>
        <pc:spChg chg="mod">
          <ac:chgData name="Liu Phil" userId="2c33eed2684e2eff" providerId="Windows Live" clId="Web-{308E3F1A-1D46-0F37-0BB6-258CBC8D777B}" dt="2025-06-17T16:24:31.212" v="168" actId="20577"/>
          <ac:spMkLst>
            <pc:docMk/>
            <pc:sldMk cId="19562400" sldId="282"/>
            <ac:spMk id="3" creationId="{8AC7E5C9-1F3C-0D0F-5F33-E5D3EFAE7AB2}"/>
          </ac:spMkLst>
        </pc:spChg>
        <pc:spChg chg="del mod">
          <ac:chgData name="Liu Phil" userId="2c33eed2684e2eff" providerId="Windows Live" clId="Web-{308E3F1A-1D46-0F37-0BB6-258CBC8D777B}" dt="2025-06-17T16:27:13.435" v="172"/>
          <ac:spMkLst>
            <pc:docMk/>
            <pc:sldMk cId="19562400" sldId="282"/>
            <ac:spMk id="8" creationId="{DCEB99A6-7063-5F1C-99C8-9F1E7F3E3C9F}"/>
          </ac:spMkLst>
        </pc:spChg>
        <pc:spChg chg="add del mod">
          <ac:chgData name="Liu Phil" userId="2c33eed2684e2eff" providerId="Windows Live" clId="Web-{308E3F1A-1D46-0F37-0BB6-258CBC8D777B}" dt="2025-06-17T16:31:47.802" v="207"/>
          <ac:spMkLst>
            <pc:docMk/>
            <pc:sldMk cId="19562400" sldId="282"/>
            <ac:spMk id="20" creationId="{5CC79BE1-4FA2-82CA-0EDA-A25A337D65D6}"/>
          </ac:spMkLst>
        </pc:spChg>
        <pc:picChg chg="add mod">
          <ac:chgData name="Liu Phil" userId="2c33eed2684e2eff" providerId="Windows Live" clId="Web-{308E3F1A-1D46-0F37-0BB6-258CBC8D777B}" dt="2025-06-17T16:27:11.263" v="171" actId="1076"/>
          <ac:picMkLst>
            <pc:docMk/>
            <pc:sldMk cId="19562400" sldId="282"/>
            <ac:picMk id="7" creationId="{4A524AD7-9BD5-AA0C-10B2-C70E4B9E45D3}"/>
          </ac:picMkLst>
        </pc:picChg>
        <pc:inkChg chg="add del">
          <ac:chgData name="Liu Phil" userId="2c33eed2684e2eff" providerId="Windows Live" clId="Web-{308E3F1A-1D46-0F37-0BB6-258CBC8D777B}" dt="2025-06-17T16:27:56.670" v="174"/>
          <ac:inkMkLst>
            <pc:docMk/>
            <pc:sldMk cId="19562400" sldId="282"/>
            <ac:inkMk id="9" creationId="{0920B1BB-62E7-DA20-5396-3DBE5FE65A43}"/>
          </ac:inkMkLst>
        </pc:inkChg>
        <pc:inkChg chg="add del">
          <ac:chgData name="Liu Phil" userId="2c33eed2684e2eff" providerId="Windows Live" clId="Web-{308E3F1A-1D46-0F37-0BB6-258CBC8D777B}" dt="2025-06-17T16:28:51.406" v="177"/>
          <ac:inkMkLst>
            <pc:docMk/>
            <pc:sldMk cId="19562400" sldId="282"/>
            <ac:inkMk id="11" creationId="{0C7828AC-B044-5B4C-E447-C665055F1A00}"/>
          </ac:inkMkLst>
        </pc:inkChg>
        <pc:inkChg chg="add del">
          <ac:chgData name="Liu Phil" userId="2c33eed2684e2eff" providerId="Windows Live" clId="Web-{308E3F1A-1D46-0F37-0BB6-258CBC8D777B}" dt="2025-06-17T16:29:25.454" v="189"/>
          <ac:inkMkLst>
            <pc:docMk/>
            <pc:sldMk cId="19562400" sldId="282"/>
            <ac:inkMk id="12" creationId="{BE8852C2-90A5-F8CA-4F48-02A3D195AC80}"/>
          </ac:inkMkLst>
        </pc:inkChg>
        <pc:inkChg chg="add del">
          <ac:chgData name="Liu Phil" userId="2c33eed2684e2eff" providerId="Windows Live" clId="Web-{308E3F1A-1D46-0F37-0BB6-258CBC8D777B}" dt="2025-06-17T16:29:24.829" v="188"/>
          <ac:inkMkLst>
            <pc:docMk/>
            <pc:sldMk cId="19562400" sldId="282"/>
            <ac:inkMk id="13" creationId="{188A2A69-DAEC-C334-4A87-A16C86F65C0A}"/>
          </ac:inkMkLst>
        </pc:inkChg>
        <pc:inkChg chg="add del">
          <ac:chgData name="Liu Phil" userId="2c33eed2684e2eff" providerId="Windows Live" clId="Web-{308E3F1A-1D46-0F37-0BB6-258CBC8D777B}" dt="2025-06-17T16:29:24.204" v="187"/>
          <ac:inkMkLst>
            <pc:docMk/>
            <pc:sldMk cId="19562400" sldId="282"/>
            <ac:inkMk id="14" creationId="{4B0B233F-C25D-A29F-16E3-282005A4FEF2}"/>
          </ac:inkMkLst>
        </pc:inkChg>
        <pc:inkChg chg="add del">
          <ac:chgData name="Liu Phil" userId="2c33eed2684e2eff" providerId="Windows Live" clId="Web-{308E3F1A-1D46-0F37-0BB6-258CBC8D777B}" dt="2025-06-17T16:29:23.579" v="186"/>
          <ac:inkMkLst>
            <pc:docMk/>
            <pc:sldMk cId="19562400" sldId="282"/>
            <ac:inkMk id="15" creationId="{C654BC73-0386-29AC-5A20-2282E7BA6B62}"/>
          </ac:inkMkLst>
        </pc:inkChg>
        <pc:inkChg chg="add del">
          <ac:chgData name="Liu Phil" userId="2c33eed2684e2eff" providerId="Windows Live" clId="Web-{308E3F1A-1D46-0F37-0BB6-258CBC8D777B}" dt="2025-06-17T16:29:22.376" v="185"/>
          <ac:inkMkLst>
            <pc:docMk/>
            <pc:sldMk cId="19562400" sldId="282"/>
            <ac:inkMk id="16" creationId="{056547CD-FCAA-B291-65B6-B19232B914C9}"/>
          </ac:inkMkLst>
        </pc:inkChg>
        <pc:inkChg chg="add del">
          <ac:chgData name="Liu Phil" userId="2c33eed2684e2eff" providerId="Windows Live" clId="Web-{308E3F1A-1D46-0F37-0BB6-258CBC8D777B}" dt="2025-06-17T16:29:21.079" v="184"/>
          <ac:inkMkLst>
            <pc:docMk/>
            <pc:sldMk cId="19562400" sldId="282"/>
            <ac:inkMk id="17" creationId="{1ADFF9BC-5659-4F0C-3975-16D6F798E718}"/>
          </ac:inkMkLst>
        </pc:inkChg>
        <pc:inkChg chg="add del">
          <ac:chgData name="Liu Phil" userId="2c33eed2684e2eff" providerId="Windows Live" clId="Web-{308E3F1A-1D46-0F37-0BB6-258CBC8D777B}" dt="2025-06-17T16:29:40.986" v="193"/>
          <ac:inkMkLst>
            <pc:docMk/>
            <pc:sldMk cId="19562400" sldId="282"/>
            <ac:inkMk id="18" creationId="{D26B9DED-B1F9-3FE5-0718-AAC5A8C906DB}"/>
          </ac:inkMkLst>
        </pc:inkChg>
        <pc:inkChg chg="add del">
          <ac:chgData name="Liu Phil" userId="2c33eed2684e2eff" providerId="Windows Live" clId="Web-{308E3F1A-1D46-0F37-0BB6-258CBC8D777B}" dt="2025-06-17T16:30:32.331" v="198"/>
          <ac:inkMkLst>
            <pc:docMk/>
            <pc:sldMk cId="19562400" sldId="282"/>
            <ac:inkMk id="19" creationId="{4B1F5747-5EE5-CBD9-40AB-3278B948B360}"/>
          </ac:inkMkLst>
        </pc:inkChg>
        <pc:inkChg chg="add del">
          <ac:chgData name="Liu Phil" userId="2c33eed2684e2eff" providerId="Windows Live" clId="Web-{308E3F1A-1D46-0F37-0BB6-258CBC8D777B}" dt="2025-06-17T16:31:44.630" v="205"/>
          <ac:inkMkLst>
            <pc:docMk/>
            <pc:sldMk cId="19562400" sldId="282"/>
            <ac:inkMk id="21" creationId="{7C5836AA-751B-2627-3957-D0BF93E935FC}"/>
          </ac:inkMkLst>
        </pc:inkChg>
        <pc:inkChg chg="add del">
          <ac:chgData name="Liu Phil" userId="2c33eed2684e2eff" providerId="Windows Live" clId="Web-{308E3F1A-1D46-0F37-0BB6-258CBC8D777B}" dt="2025-06-17T16:31:29.582" v="204"/>
          <ac:inkMkLst>
            <pc:docMk/>
            <pc:sldMk cId="19562400" sldId="282"/>
            <ac:inkMk id="22" creationId="{3EB3224C-B2C5-FC16-75FF-69CAB876E397}"/>
          </ac:inkMkLst>
        </pc:inkChg>
        <pc:inkChg chg="add">
          <ac:chgData name="Liu Phil" userId="2c33eed2684e2eff" providerId="Windows Live" clId="Web-{308E3F1A-1D46-0F37-0BB6-258CBC8D777B}" dt="2025-06-17T16:31:53.427" v="208"/>
          <ac:inkMkLst>
            <pc:docMk/>
            <pc:sldMk cId="19562400" sldId="282"/>
            <ac:inkMk id="23" creationId="{66397C73-14A0-1613-6FB1-7DF75394C0EA}"/>
          </ac:inkMkLst>
        </pc:inkChg>
        <pc:cxnChg chg="add del mod">
          <ac:chgData name="Liu Phil" userId="2c33eed2684e2eff" providerId="Windows Live" clId="Web-{308E3F1A-1D46-0F37-0BB6-258CBC8D777B}" dt="2025-06-17T16:30:33.612" v="199"/>
          <ac:cxnSpMkLst>
            <pc:docMk/>
            <pc:sldMk cId="19562400" sldId="282"/>
            <ac:cxnSpMk id="10" creationId="{C031983D-1A24-B1BC-E365-215FD681DC50}"/>
          </ac:cxnSpMkLst>
        </pc:cxnChg>
      </pc:sldChg>
      <pc:sldChg chg="addSp modSp add ord replId">
        <pc:chgData name="Liu Phil" userId="2c33eed2684e2eff" providerId="Windows Live" clId="Web-{308E3F1A-1D46-0F37-0BB6-258CBC8D777B}" dt="2025-06-17T16:24:00.648" v="163" actId="20577"/>
        <pc:sldMkLst>
          <pc:docMk/>
          <pc:sldMk cId="3873262949" sldId="283"/>
        </pc:sldMkLst>
        <pc:spChg chg="mod">
          <ac:chgData name="Liu Phil" userId="2c33eed2684e2eff" providerId="Windows Live" clId="Web-{308E3F1A-1D46-0F37-0BB6-258CBC8D777B}" dt="2025-06-17T16:18:04.092" v="71" actId="20577"/>
          <ac:spMkLst>
            <pc:docMk/>
            <pc:sldMk cId="3873262949" sldId="283"/>
            <ac:spMk id="3" creationId="{F6CD0C73-CB23-5B73-453E-3E0EEE7B2398}"/>
          </ac:spMkLst>
        </pc:spChg>
        <pc:spChg chg="mod">
          <ac:chgData name="Liu Phil" userId="2c33eed2684e2eff" providerId="Windows Live" clId="Web-{308E3F1A-1D46-0F37-0BB6-258CBC8D777B}" dt="2025-06-17T16:24:00.648" v="163" actId="20577"/>
          <ac:spMkLst>
            <pc:docMk/>
            <pc:sldMk cId="3873262949" sldId="283"/>
            <ac:spMk id="8" creationId="{6A46C545-914A-7862-D116-5096FB593737}"/>
          </ac:spMkLst>
        </pc:spChg>
        <pc:picChg chg="add mod">
          <ac:chgData name="Liu Phil" userId="2c33eed2684e2eff" providerId="Windows Live" clId="Web-{308E3F1A-1D46-0F37-0BB6-258CBC8D777B}" dt="2025-06-17T16:20:45.628" v="121" actId="1076"/>
          <ac:picMkLst>
            <pc:docMk/>
            <pc:sldMk cId="3873262949" sldId="283"/>
            <ac:picMk id="7" creationId="{6EB9C4E0-BE57-09E2-5015-2ACE9AF818AA}"/>
          </ac:picMkLst>
        </pc:picChg>
      </pc:sldChg>
      <pc:sldChg chg="addSp add ord replId">
        <pc:chgData name="Liu Phil" userId="2c33eed2684e2eff" providerId="Windows Live" clId="Web-{308E3F1A-1D46-0F37-0BB6-258CBC8D777B}" dt="2025-06-17T16:34:06.055" v="241"/>
        <pc:sldMkLst>
          <pc:docMk/>
          <pc:sldMk cId="4288155114" sldId="284"/>
        </pc:sldMkLst>
        <pc:inkChg chg="add">
          <ac:chgData name="Liu Phil" userId="2c33eed2684e2eff" providerId="Windows Live" clId="Web-{308E3F1A-1D46-0F37-0BB6-258CBC8D777B}" dt="2025-06-17T16:33:10.163" v="211"/>
          <ac:inkMkLst>
            <pc:docMk/>
            <pc:sldMk cId="4288155114" sldId="284"/>
            <ac:inkMk id="7" creationId="{7691B832-EB07-2A58-5FF4-92DC47F47A37}"/>
          </ac:inkMkLst>
        </pc:inkChg>
        <pc:inkChg chg="add">
          <ac:chgData name="Liu Phil" userId="2c33eed2684e2eff" providerId="Windows Live" clId="Web-{308E3F1A-1D46-0F37-0BB6-258CBC8D777B}" dt="2025-06-17T16:33:10.163" v="212"/>
          <ac:inkMkLst>
            <pc:docMk/>
            <pc:sldMk cId="4288155114" sldId="284"/>
            <ac:inkMk id="9" creationId="{1D51C5CB-9D46-6579-FECB-645C184BCC80}"/>
          </ac:inkMkLst>
        </pc:inkChg>
        <pc:inkChg chg="add">
          <ac:chgData name="Liu Phil" userId="2c33eed2684e2eff" providerId="Windows Live" clId="Web-{308E3F1A-1D46-0F37-0BB6-258CBC8D777B}" dt="2025-06-17T16:33:10.929" v="213"/>
          <ac:inkMkLst>
            <pc:docMk/>
            <pc:sldMk cId="4288155114" sldId="284"/>
            <ac:inkMk id="10" creationId="{AE5DFF41-6C27-2F6B-0270-763A795564F1}"/>
          </ac:inkMkLst>
        </pc:inkChg>
        <pc:inkChg chg="add">
          <ac:chgData name="Liu Phil" userId="2c33eed2684e2eff" providerId="Windows Live" clId="Web-{308E3F1A-1D46-0F37-0BB6-258CBC8D777B}" dt="2025-06-17T16:33:10.945" v="214"/>
          <ac:inkMkLst>
            <pc:docMk/>
            <pc:sldMk cId="4288155114" sldId="284"/>
            <ac:inkMk id="11" creationId="{E7D934E0-14A6-2A2D-33DD-E0AADB9EF15E}"/>
          </ac:inkMkLst>
        </pc:inkChg>
        <pc:inkChg chg="add">
          <ac:chgData name="Liu Phil" userId="2c33eed2684e2eff" providerId="Windows Live" clId="Web-{308E3F1A-1D46-0F37-0BB6-258CBC8D777B}" dt="2025-06-17T16:33:11.866" v="215"/>
          <ac:inkMkLst>
            <pc:docMk/>
            <pc:sldMk cId="4288155114" sldId="284"/>
            <ac:inkMk id="12" creationId="{87F36646-457A-292B-808A-930242B3DBF5}"/>
          </ac:inkMkLst>
        </pc:inkChg>
        <pc:inkChg chg="add">
          <ac:chgData name="Liu Phil" userId="2c33eed2684e2eff" providerId="Windows Live" clId="Web-{308E3F1A-1D46-0F37-0BB6-258CBC8D777B}" dt="2025-06-17T16:33:11.882" v="216"/>
          <ac:inkMkLst>
            <pc:docMk/>
            <pc:sldMk cId="4288155114" sldId="284"/>
            <ac:inkMk id="13" creationId="{62B08959-27D4-002F-891C-8958E0738862}"/>
          </ac:inkMkLst>
        </pc:inkChg>
        <pc:inkChg chg="add">
          <ac:chgData name="Liu Phil" userId="2c33eed2684e2eff" providerId="Windows Live" clId="Web-{308E3F1A-1D46-0F37-0BB6-258CBC8D777B}" dt="2025-06-17T16:33:11.882" v="217"/>
          <ac:inkMkLst>
            <pc:docMk/>
            <pc:sldMk cId="4288155114" sldId="284"/>
            <ac:inkMk id="14" creationId="{22E95542-7380-9732-841A-A1C57F185221}"/>
          </ac:inkMkLst>
        </pc:inkChg>
        <pc:inkChg chg="add">
          <ac:chgData name="Liu Phil" userId="2c33eed2684e2eff" providerId="Windows Live" clId="Web-{308E3F1A-1D46-0F37-0BB6-258CBC8D777B}" dt="2025-06-17T16:33:12.523" v="218"/>
          <ac:inkMkLst>
            <pc:docMk/>
            <pc:sldMk cId="4288155114" sldId="284"/>
            <ac:inkMk id="15" creationId="{36D6E945-CC15-18A6-BF91-D8A9329D8428}"/>
          </ac:inkMkLst>
        </pc:inkChg>
        <pc:inkChg chg="add">
          <ac:chgData name="Liu Phil" userId="2c33eed2684e2eff" providerId="Windows Live" clId="Web-{308E3F1A-1D46-0F37-0BB6-258CBC8D777B}" dt="2025-06-17T16:33:14.585" v="219"/>
          <ac:inkMkLst>
            <pc:docMk/>
            <pc:sldMk cId="4288155114" sldId="284"/>
            <ac:inkMk id="16" creationId="{A401F9DF-9312-5E03-5003-BBFAE532C2C1}"/>
          </ac:inkMkLst>
        </pc:inkChg>
        <pc:inkChg chg="add">
          <ac:chgData name="Liu Phil" userId="2c33eed2684e2eff" providerId="Windows Live" clId="Web-{308E3F1A-1D46-0F37-0BB6-258CBC8D777B}" dt="2025-06-17T16:33:15.632" v="220"/>
          <ac:inkMkLst>
            <pc:docMk/>
            <pc:sldMk cId="4288155114" sldId="284"/>
            <ac:inkMk id="17" creationId="{C8CD82BD-01D8-F69D-EADE-FD031350F2EF}"/>
          </ac:inkMkLst>
        </pc:inkChg>
        <pc:inkChg chg="add">
          <ac:chgData name="Liu Phil" userId="2c33eed2684e2eff" providerId="Windows Live" clId="Web-{308E3F1A-1D46-0F37-0BB6-258CBC8D777B}" dt="2025-06-17T16:33:15.648" v="221"/>
          <ac:inkMkLst>
            <pc:docMk/>
            <pc:sldMk cId="4288155114" sldId="284"/>
            <ac:inkMk id="18" creationId="{2C176537-2224-8DB1-6840-C5B19D93C621}"/>
          </ac:inkMkLst>
        </pc:inkChg>
        <pc:inkChg chg="add">
          <ac:chgData name="Liu Phil" userId="2c33eed2684e2eff" providerId="Windows Live" clId="Web-{308E3F1A-1D46-0F37-0BB6-258CBC8D777B}" dt="2025-06-17T16:33:15.648" v="222"/>
          <ac:inkMkLst>
            <pc:docMk/>
            <pc:sldMk cId="4288155114" sldId="284"/>
            <ac:inkMk id="19" creationId="{B30B54D2-8D7C-12EE-6D6D-E70851D8521C}"/>
          </ac:inkMkLst>
        </pc:inkChg>
        <pc:inkChg chg="add">
          <ac:chgData name="Liu Phil" userId="2c33eed2684e2eff" providerId="Windows Live" clId="Web-{308E3F1A-1D46-0F37-0BB6-258CBC8D777B}" dt="2025-06-17T16:33:20.617" v="223"/>
          <ac:inkMkLst>
            <pc:docMk/>
            <pc:sldMk cId="4288155114" sldId="284"/>
            <ac:inkMk id="20" creationId="{42D12089-2C82-A1AA-B8FA-AF221F25C9B4}"/>
          </ac:inkMkLst>
        </pc:inkChg>
        <pc:inkChg chg="add">
          <ac:chgData name="Liu Phil" userId="2c33eed2684e2eff" providerId="Windows Live" clId="Web-{308E3F1A-1D46-0F37-0BB6-258CBC8D777B}" dt="2025-06-17T16:33:20.617" v="224"/>
          <ac:inkMkLst>
            <pc:docMk/>
            <pc:sldMk cId="4288155114" sldId="284"/>
            <ac:inkMk id="21" creationId="{15087715-19D1-586A-EA69-E19C58B3208B}"/>
          </ac:inkMkLst>
        </pc:inkChg>
        <pc:inkChg chg="add">
          <ac:chgData name="Liu Phil" userId="2c33eed2684e2eff" providerId="Windows Live" clId="Web-{308E3F1A-1D46-0F37-0BB6-258CBC8D777B}" dt="2025-06-17T16:33:20.632" v="225"/>
          <ac:inkMkLst>
            <pc:docMk/>
            <pc:sldMk cId="4288155114" sldId="284"/>
            <ac:inkMk id="22" creationId="{1D618232-DB51-5D5B-B1FF-4E556B619F14}"/>
          </ac:inkMkLst>
        </pc:inkChg>
        <pc:inkChg chg="add">
          <ac:chgData name="Liu Phil" userId="2c33eed2684e2eff" providerId="Windows Live" clId="Web-{308E3F1A-1D46-0F37-0BB6-258CBC8D777B}" dt="2025-06-17T16:33:20.632" v="226"/>
          <ac:inkMkLst>
            <pc:docMk/>
            <pc:sldMk cId="4288155114" sldId="284"/>
            <ac:inkMk id="23" creationId="{515D76BE-8140-6FEF-2B3E-C52B3C5C11AB}"/>
          </ac:inkMkLst>
        </pc:inkChg>
        <pc:inkChg chg="add">
          <ac:chgData name="Liu Phil" userId="2c33eed2684e2eff" providerId="Windows Live" clId="Web-{308E3F1A-1D46-0F37-0BB6-258CBC8D777B}" dt="2025-06-17T16:33:20.648" v="227"/>
          <ac:inkMkLst>
            <pc:docMk/>
            <pc:sldMk cId="4288155114" sldId="284"/>
            <ac:inkMk id="24" creationId="{4FE72B2E-1B98-846B-40E2-564AC7CD8B7B}"/>
          </ac:inkMkLst>
        </pc:inkChg>
        <pc:inkChg chg="add">
          <ac:chgData name="Liu Phil" userId="2c33eed2684e2eff" providerId="Windows Live" clId="Web-{308E3F1A-1D46-0F37-0BB6-258CBC8D777B}" dt="2025-06-17T16:33:20.648" v="228"/>
          <ac:inkMkLst>
            <pc:docMk/>
            <pc:sldMk cId="4288155114" sldId="284"/>
            <ac:inkMk id="25" creationId="{A0F52856-BF22-F196-3104-A8E18DCE67DE}"/>
          </ac:inkMkLst>
        </pc:inkChg>
        <pc:inkChg chg="add">
          <ac:chgData name="Liu Phil" userId="2c33eed2684e2eff" providerId="Windows Live" clId="Web-{308E3F1A-1D46-0F37-0BB6-258CBC8D777B}" dt="2025-06-17T16:33:23.507" v="229"/>
          <ac:inkMkLst>
            <pc:docMk/>
            <pc:sldMk cId="4288155114" sldId="284"/>
            <ac:inkMk id="26" creationId="{3A9165ED-4D69-8A53-0A60-B35FCF1B60DF}"/>
          </ac:inkMkLst>
        </pc:inkChg>
        <pc:inkChg chg="add">
          <ac:chgData name="Liu Phil" userId="2c33eed2684e2eff" providerId="Windows Live" clId="Web-{308E3F1A-1D46-0F37-0BB6-258CBC8D777B}" dt="2025-06-17T16:33:31.711" v="230"/>
          <ac:inkMkLst>
            <pc:docMk/>
            <pc:sldMk cId="4288155114" sldId="284"/>
            <ac:inkMk id="27" creationId="{73F19534-12CD-BD75-0A60-10E25A2C42BC}"/>
          </ac:inkMkLst>
        </pc:inkChg>
        <pc:inkChg chg="add">
          <ac:chgData name="Liu Phil" userId="2c33eed2684e2eff" providerId="Windows Live" clId="Web-{308E3F1A-1D46-0F37-0BB6-258CBC8D777B}" dt="2025-06-17T16:33:34.398" v="231"/>
          <ac:inkMkLst>
            <pc:docMk/>
            <pc:sldMk cId="4288155114" sldId="284"/>
            <ac:inkMk id="28" creationId="{07C8D0BC-57C0-C513-F433-6080015CD46C}"/>
          </ac:inkMkLst>
        </pc:inkChg>
        <pc:inkChg chg="add">
          <ac:chgData name="Liu Phil" userId="2c33eed2684e2eff" providerId="Windows Live" clId="Web-{308E3F1A-1D46-0F37-0BB6-258CBC8D777B}" dt="2025-06-17T16:33:34.398" v="232"/>
          <ac:inkMkLst>
            <pc:docMk/>
            <pc:sldMk cId="4288155114" sldId="284"/>
            <ac:inkMk id="29" creationId="{59123976-ECDE-EC82-596B-455FFFFF15CC}"/>
          </ac:inkMkLst>
        </pc:inkChg>
        <pc:inkChg chg="add">
          <ac:chgData name="Liu Phil" userId="2c33eed2684e2eff" providerId="Windows Live" clId="Web-{308E3F1A-1D46-0F37-0BB6-258CBC8D777B}" dt="2025-06-17T16:33:34.398" v="233"/>
          <ac:inkMkLst>
            <pc:docMk/>
            <pc:sldMk cId="4288155114" sldId="284"/>
            <ac:inkMk id="30" creationId="{6CFDE67E-EF83-AF5D-22F7-49F0D7983639}"/>
          </ac:inkMkLst>
        </pc:inkChg>
        <pc:inkChg chg="add">
          <ac:chgData name="Liu Phil" userId="2c33eed2684e2eff" providerId="Windows Live" clId="Web-{308E3F1A-1D46-0F37-0BB6-258CBC8D777B}" dt="2025-06-17T16:33:35.258" v="234"/>
          <ac:inkMkLst>
            <pc:docMk/>
            <pc:sldMk cId="4288155114" sldId="284"/>
            <ac:inkMk id="31" creationId="{99A95C9D-EEE1-50F5-57AE-4E630B058D90}"/>
          </ac:inkMkLst>
        </pc:inkChg>
        <pc:inkChg chg="add">
          <ac:chgData name="Liu Phil" userId="2c33eed2684e2eff" providerId="Windows Live" clId="Web-{308E3F1A-1D46-0F37-0BB6-258CBC8D777B}" dt="2025-06-17T16:33:35.258" v="235"/>
          <ac:inkMkLst>
            <pc:docMk/>
            <pc:sldMk cId="4288155114" sldId="284"/>
            <ac:inkMk id="32" creationId="{8A65FCBF-30C0-2B48-D56A-770015408084}"/>
          </ac:inkMkLst>
        </pc:inkChg>
        <pc:inkChg chg="add">
          <ac:chgData name="Liu Phil" userId="2c33eed2684e2eff" providerId="Windows Live" clId="Web-{308E3F1A-1D46-0F37-0BB6-258CBC8D777B}" dt="2025-06-17T16:33:44.836" v="237"/>
          <ac:inkMkLst>
            <pc:docMk/>
            <pc:sldMk cId="4288155114" sldId="284"/>
            <ac:inkMk id="33" creationId="{50184534-577A-A779-D3E8-60B1763A4A1D}"/>
          </ac:inkMkLst>
        </pc:inkChg>
        <pc:inkChg chg="add">
          <ac:chgData name="Liu Phil" userId="2c33eed2684e2eff" providerId="Windows Live" clId="Web-{308E3F1A-1D46-0F37-0BB6-258CBC8D777B}" dt="2025-06-17T16:33:53.868" v="238"/>
          <ac:inkMkLst>
            <pc:docMk/>
            <pc:sldMk cId="4288155114" sldId="284"/>
            <ac:inkMk id="34" creationId="{BD020571-C0D5-38C0-BF7E-2929ABB34A72}"/>
          </ac:inkMkLst>
        </pc:inkChg>
        <pc:inkChg chg="add">
          <ac:chgData name="Liu Phil" userId="2c33eed2684e2eff" providerId="Windows Live" clId="Web-{308E3F1A-1D46-0F37-0BB6-258CBC8D777B}" dt="2025-06-17T16:34:02.337" v="239"/>
          <ac:inkMkLst>
            <pc:docMk/>
            <pc:sldMk cId="4288155114" sldId="284"/>
            <ac:inkMk id="35" creationId="{15CBA39A-9ABF-9991-C4B0-3B6CFE71A8BF}"/>
          </ac:inkMkLst>
        </pc:inkChg>
        <pc:inkChg chg="add">
          <ac:chgData name="Liu Phil" userId="2c33eed2684e2eff" providerId="Windows Live" clId="Web-{308E3F1A-1D46-0F37-0BB6-258CBC8D777B}" dt="2025-06-17T16:34:06.055" v="240"/>
          <ac:inkMkLst>
            <pc:docMk/>
            <pc:sldMk cId="4288155114" sldId="284"/>
            <ac:inkMk id="36" creationId="{AFE75641-68FE-15F9-98B4-5A1121857CC6}"/>
          </ac:inkMkLst>
        </pc:inkChg>
        <pc:inkChg chg="add">
          <ac:chgData name="Liu Phil" userId="2c33eed2684e2eff" providerId="Windows Live" clId="Web-{308E3F1A-1D46-0F37-0BB6-258CBC8D777B}" dt="2025-06-17T16:34:06.055" v="241"/>
          <ac:inkMkLst>
            <pc:docMk/>
            <pc:sldMk cId="4288155114" sldId="284"/>
            <ac:inkMk id="37" creationId="{D128E8C3-DAC2-4985-A1B1-B01AF7D68C34}"/>
          </ac:inkMkLst>
        </pc:inkChg>
      </pc:sldChg>
      <pc:sldChg chg="addSp add ord replId">
        <pc:chgData name="Liu Phil" userId="2c33eed2684e2eff" providerId="Windows Live" clId="Web-{308E3F1A-1D46-0F37-0BB6-258CBC8D777B}" dt="2025-06-17T16:34:38.244" v="250"/>
        <pc:sldMkLst>
          <pc:docMk/>
          <pc:sldMk cId="219762851" sldId="285"/>
        </pc:sldMkLst>
        <pc:inkChg chg="add">
          <ac:chgData name="Liu Phil" userId="2c33eed2684e2eff" providerId="Windows Live" clId="Web-{308E3F1A-1D46-0F37-0BB6-258CBC8D777B}" dt="2025-06-17T16:34:34.228" v="244"/>
          <ac:inkMkLst>
            <pc:docMk/>
            <pc:sldMk cId="219762851" sldId="285"/>
            <ac:inkMk id="7" creationId="{539763C8-C140-4B35-75F3-BE9235B8247E}"/>
          </ac:inkMkLst>
        </pc:inkChg>
        <pc:inkChg chg="add">
          <ac:chgData name="Liu Phil" userId="2c33eed2684e2eff" providerId="Windows Live" clId="Web-{308E3F1A-1D46-0F37-0BB6-258CBC8D777B}" dt="2025-06-17T16:34:35.884" v="245"/>
          <ac:inkMkLst>
            <pc:docMk/>
            <pc:sldMk cId="219762851" sldId="285"/>
            <ac:inkMk id="9" creationId="{1D34DBC0-90BC-B96C-B0E3-5DFF08A27B5B}"/>
          </ac:inkMkLst>
        </pc:inkChg>
        <pc:inkChg chg="add">
          <ac:chgData name="Liu Phil" userId="2c33eed2684e2eff" providerId="Windows Live" clId="Web-{308E3F1A-1D46-0F37-0BB6-258CBC8D777B}" dt="2025-06-17T16:34:38.228" v="246"/>
          <ac:inkMkLst>
            <pc:docMk/>
            <pc:sldMk cId="219762851" sldId="285"/>
            <ac:inkMk id="10" creationId="{30F9D7A7-1302-1C14-289C-CC48324A3201}"/>
          </ac:inkMkLst>
        </pc:inkChg>
        <pc:inkChg chg="add">
          <ac:chgData name="Liu Phil" userId="2c33eed2684e2eff" providerId="Windows Live" clId="Web-{308E3F1A-1D46-0F37-0BB6-258CBC8D777B}" dt="2025-06-17T16:34:38.228" v="247"/>
          <ac:inkMkLst>
            <pc:docMk/>
            <pc:sldMk cId="219762851" sldId="285"/>
            <ac:inkMk id="11" creationId="{E9852B2B-D36C-30D7-8528-DB4AB992A068}"/>
          </ac:inkMkLst>
        </pc:inkChg>
        <pc:inkChg chg="add">
          <ac:chgData name="Liu Phil" userId="2c33eed2684e2eff" providerId="Windows Live" clId="Web-{308E3F1A-1D46-0F37-0BB6-258CBC8D777B}" dt="2025-06-17T16:34:38.228" v="248"/>
          <ac:inkMkLst>
            <pc:docMk/>
            <pc:sldMk cId="219762851" sldId="285"/>
            <ac:inkMk id="12" creationId="{AADC4484-C50D-FE26-B8E2-18B0E5B3B981}"/>
          </ac:inkMkLst>
        </pc:inkChg>
        <pc:inkChg chg="add">
          <ac:chgData name="Liu Phil" userId="2c33eed2684e2eff" providerId="Windows Live" clId="Web-{308E3F1A-1D46-0F37-0BB6-258CBC8D777B}" dt="2025-06-17T16:34:38.244" v="249"/>
          <ac:inkMkLst>
            <pc:docMk/>
            <pc:sldMk cId="219762851" sldId="285"/>
            <ac:inkMk id="13" creationId="{4CBCD766-E82F-9006-D5F1-4EDB12CF2B83}"/>
          </ac:inkMkLst>
        </pc:inkChg>
        <pc:inkChg chg="add">
          <ac:chgData name="Liu Phil" userId="2c33eed2684e2eff" providerId="Windows Live" clId="Web-{308E3F1A-1D46-0F37-0BB6-258CBC8D777B}" dt="2025-06-17T16:34:38.244" v="250"/>
          <ac:inkMkLst>
            <pc:docMk/>
            <pc:sldMk cId="219762851" sldId="285"/>
            <ac:inkMk id="14" creationId="{057FEB5B-F3B7-BC2A-DDA9-84C79A820126}"/>
          </ac:inkMkLst>
        </pc:inkChg>
      </pc:sldChg>
      <pc:sldChg chg="add replId">
        <pc:chgData name="Liu Phil" userId="2c33eed2684e2eff" providerId="Windows Live" clId="Web-{308E3F1A-1D46-0F37-0BB6-258CBC8D777B}" dt="2025-06-17T16:34:12.806" v="242"/>
        <pc:sldMkLst>
          <pc:docMk/>
          <pc:sldMk cId="2705507053" sldId="286"/>
        </pc:sldMkLst>
      </pc:sldChg>
    </pc:docChg>
  </pc:docChgLst>
  <pc:docChgLst>
    <pc:chgData name="Liu Phil" userId="2c33eed2684e2eff" providerId="Windows Live" clId="Web-{178E941F-B4D9-767B-07BD-A25C86C55A2C}"/>
    <pc:docChg chg="addSld delSld modSld sldOrd">
      <pc:chgData name="Liu Phil" userId="2c33eed2684e2eff" providerId="Windows Live" clId="Web-{178E941F-B4D9-767B-07BD-A25C86C55A2C}" dt="2025-06-18T01:16:20.472" v="217" actId="20577"/>
      <pc:docMkLst>
        <pc:docMk/>
      </pc:docMkLst>
      <pc:sldChg chg="modSp">
        <pc:chgData name="Liu Phil" userId="2c33eed2684e2eff" providerId="Windows Live" clId="Web-{178E941F-B4D9-767B-07BD-A25C86C55A2C}" dt="2025-06-18T01:15:48.080" v="208" actId="20577"/>
        <pc:sldMkLst>
          <pc:docMk/>
          <pc:sldMk cId="0" sldId="260"/>
        </pc:sldMkLst>
        <pc:spChg chg="mod">
          <ac:chgData name="Liu Phil" userId="2c33eed2684e2eff" providerId="Windows Live" clId="Web-{178E941F-B4D9-767B-07BD-A25C86C55A2C}" dt="2025-06-18T01:15:48.080" v="208" actId="20577"/>
          <ac:spMkLst>
            <pc:docMk/>
            <pc:sldMk cId="0" sldId="260"/>
            <ac:spMk id="10" creationId="{944BCBA1-9DEC-A067-625E-7A43E2763930}"/>
          </ac:spMkLst>
        </pc:spChg>
      </pc:sldChg>
      <pc:sldChg chg="add del ord replId">
        <pc:chgData name="Liu Phil" userId="2c33eed2684e2eff" providerId="Windows Live" clId="Web-{178E941F-B4D9-767B-07BD-A25C86C55A2C}" dt="2025-06-18T01:15:57.986" v="209"/>
        <pc:sldMkLst>
          <pc:docMk/>
          <pc:sldMk cId="669610410" sldId="294"/>
        </pc:sldMkLst>
      </pc:sldChg>
      <pc:sldChg chg="delSp modSp add ord replId">
        <pc:chgData name="Liu Phil" userId="2c33eed2684e2eff" providerId="Windows Live" clId="Web-{178E941F-B4D9-767B-07BD-A25C86C55A2C}" dt="2025-06-18T01:16:20.472" v="217" actId="20577"/>
        <pc:sldMkLst>
          <pc:docMk/>
          <pc:sldMk cId="2755286038" sldId="295"/>
        </pc:sldMkLst>
        <pc:spChg chg="mod">
          <ac:chgData name="Liu Phil" userId="2c33eed2684e2eff" providerId="Windows Live" clId="Web-{178E941F-B4D9-767B-07BD-A25C86C55A2C}" dt="2025-06-17T23:43:59.288" v="9" actId="20577"/>
          <ac:spMkLst>
            <pc:docMk/>
            <pc:sldMk cId="2755286038" sldId="295"/>
            <ac:spMk id="3" creationId="{4DDF9B98-D6F5-4941-8FF5-29435CF866B0}"/>
          </ac:spMkLst>
        </pc:spChg>
        <pc:spChg chg="mod">
          <ac:chgData name="Liu Phil" userId="2c33eed2684e2eff" providerId="Windows Live" clId="Web-{178E941F-B4D9-767B-07BD-A25C86C55A2C}" dt="2025-06-18T01:16:20.472" v="217" actId="20577"/>
          <ac:spMkLst>
            <pc:docMk/>
            <pc:sldMk cId="2755286038" sldId="295"/>
            <ac:spMk id="8" creationId="{354C1052-47CD-66E2-DC10-ECB4D11543C7}"/>
          </ac:spMkLst>
        </pc:spChg>
        <pc:picChg chg="del">
          <ac:chgData name="Liu Phil" userId="2c33eed2684e2eff" providerId="Windows Live" clId="Web-{178E941F-B4D9-767B-07BD-A25C86C55A2C}" dt="2025-06-17T23:44:03.835" v="10"/>
          <ac:picMkLst>
            <pc:docMk/>
            <pc:sldMk cId="2755286038" sldId="295"/>
            <ac:picMk id="7" creationId="{36995386-59D7-8B80-E4C2-520D728FD453}"/>
          </ac:picMkLst>
        </pc:picChg>
      </pc:sldChg>
    </pc:docChg>
  </pc:docChgLst>
  <pc:docChgLst>
    <pc:chgData name="Liu Phil" userId="2c33eed2684e2eff" providerId="Windows Live" clId="Web-{BA7C0F84-28E7-828B-8A0B-30B3F7D1CAB6}"/>
    <pc:docChg chg="addSld modSld sldOrd">
      <pc:chgData name="Liu Phil" userId="2c33eed2684e2eff" providerId="Windows Live" clId="Web-{BA7C0F84-28E7-828B-8A0B-30B3F7D1CAB6}" dt="2025-06-17T17:36:28.538" v="254" actId="1076"/>
      <pc:docMkLst>
        <pc:docMk/>
      </pc:docMkLst>
      <pc:sldChg chg="modSp">
        <pc:chgData name="Liu Phil" userId="2c33eed2684e2eff" providerId="Windows Live" clId="Web-{BA7C0F84-28E7-828B-8A0B-30B3F7D1CAB6}" dt="2025-06-17T16:59:40.356" v="25" actId="20577"/>
        <pc:sldMkLst>
          <pc:docMk/>
          <pc:sldMk cId="4288155114" sldId="284"/>
        </pc:sldMkLst>
        <pc:spChg chg="mod">
          <ac:chgData name="Liu Phil" userId="2c33eed2684e2eff" providerId="Windows Live" clId="Web-{BA7C0F84-28E7-828B-8A0B-30B3F7D1CAB6}" dt="2025-06-17T16:59:40.356" v="25" actId="20577"/>
          <ac:spMkLst>
            <pc:docMk/>
            <pc:sldMk cId="4288155114" sldId="284"/>
            <ac:spMk id="8" creationId="{8525DAF5-A849-0DFD-2171-F61F8F9FC0A7}"/>
          </ac:spMkLst>
        </pc:spChg>
      </pc:sldChg>
      <pc:sldChg chg="addSp modSp ord">
        <pc:chgData name="Liu Phil" userId="2c33eed2684e2eff" providerId="Windows Live" clId="Web-{BA7C0F84-28E7-828B-8A0B-30B3F7D1CAB6}" dt="2025-06-17T16:57:56.915" v="23" actId="1076"/>
        <pc:sldMkLst>
          <pc:docMk/>
          <pc:sldMk cId="2705507053" sldId="286"/>
        </pc:sldMkLst>
        <pc:spChg chg="mod">
          <ac:chgData name="Liu Phil" userId="2c33eed2684e2eff" providerId="Windows Live" clId="Web-{BA7C0F84-28E7-828B-8A0B-30B3F7D1CAB6}" dt="2025-06-17T16:55:40.129" v="10" actId="20577"/>
          <ac:spMkLst>
            <pc:docMk/>
            <pc:sldMk cId="2705507053" sldId="286"/>
            <ac:spMk id="3" creationId="{A86006D3-50A8-9F80-38DC-2A5C8F0C7AB3}"/>
          </ac:spMkLst>
        </pc:spChg>
        <pc:spChg chg="mod">
          <ac:chgData name="Liu Phil" userId="2c33eed2684e2eff" providerId="Windows Live" clId="Web-{BA7C0F84-28E7-828B-8A0B-30B3F7D1CAB6}" dt="2025-06-17T16:56:18.865" v="16" actId="20577"/>
          <ac:spMkLst>
            <pc:docMk/>
            <pc:sldMk cId="2705507053" sldId="286"/>
            <ac:spMk id="8" creationId="{0FC9CB3B-9F14-6C18-873E-33CE91B2E765}"/>
          </ac:spMkLst>
        </pc:spChg>
        <pc:picChg chg="add mod">
          <ac:chgData name="Liu Phil" userId="2c33eed2684e2eff" providerId="Windows Live" clId="Web-{BA7C0F84-28E7-828B-8A0B-30B3F7D1CAB6}" dt="2025-06-17T16:57:24.445" v="20" actId="1076"/>
          <ac:picMkLst>
            <pc:docMk/>
            <pc:sldMk cId="2705507053" sldId="286"/>
            <ac:picMk id="7" creationId="{ADBF8E62-1D7C-6279-2A34-6ED76CEA034D}"/>
          </ac:picMkLst>
        </pc:picChg>
        <pc:picChg chg="add mod">
          <ac:chgData name="Liu Phil" userId="2c33eed2684e2eff" providerId="Windows Live" clId="Web-{BA7C0F84-28E7-828B-8A0B-30B3F7D1CAB6}" dt="2025-06-17T16:57:56.915" v="23" actId="1076"/>
          <ac:picMkLst>
            <pc:docMk/>
            <pc:sldMk cId="2705507053" sldId="286"/>
            <ac:picMk id="9" creationId="{F4FE3CF9-5CE0-FFED-A4DF-07998D40F25C}"/>
          </ac:picMkLst>
        </pc:picChg>
      </pc:sldChg>
      <pc:sldChg chg="addSp modSp add ord replId">
        <pc:chgData name="Liu Phil" userId="2c33eed2684e2eff" providerId="Windows Live" clId="Web-{BA7C0F84-28E7-828B-8A0B-30B3F7D1CAB6}" dt="2025-06-17T17:19:22.082" v="173" actId="14100"/>
        <pc:sldMkLst>
          <pc:docMk/>
          <pc:sldMk cId="1527721888" sldId="288"/>
        </pc:sldMkLst>
        <pc:spChg chg="mod">
          <ac:chgData name="Liu Phil" userId="2c33eed2684e2eff" providerId="Windows Live" clId="Web-{BA7C0F84-28E7-828B-8A0B-30B3F7D1CAB6}" dt="2025-06-17T17:14:34.573" v="129" actId="20577"/>
          <ac:spMkLst>
            <pc:docMk/>
            <pc:sldMk cId="1527721888" sldId="288"/>
            <ac:spMk id="3" creationId="{677D746B-C384-C990-93EB-E26CDF3B099A}"/>
          </ac:spMkLst>
        </pc:spChg>
        <pc:spChg chg="add mod">
          <ac:chgData name="Liu Phil" userId="2c33eed2684e2eff" providerId="Windows Live" clId="Web-{BA7C0F84-28E7-828B-8A0B-30B3F7D1CAB6}" dt="2025-06-17T17:15:28.543" v="132" actId="20577"/>
          <ac:spMkLst>
            <pc:docMk/>
            <pc:sldMk cId="1527721888" sldId="288"/>
            <ac:spMk id="7" creationId="{346631BE-B7EE-0BFD-468A-F915C1BC348E}"/>
          </ac:spMkLst>
        </pc:spChg>
        <pc:spChg chg="mod">
          <ac:chgData name="Liu Phil" userId="2c33eed2684e2eff" providerId="Windows Live" clId="Web-{BA7C0F84-28E7-828B-8A0B-30B3F7D1CAB6}" dt="2025-06-17T17:10:58.300" v="104" actId="20577"/>
          <ac:spMkLst>
            <pc:docMk/>
            <pc:sldMk cId="1527721888" sldId="288"/>
            <ac:spMk id="8" creationId="{A7F4BD5A-6824-ECC8-18CB-7305689E5836}"/>
          </ac:spMkLst>
        </pc:spChg>
        <pc:picChg chg="add mod">
          <ac:chgData name="Liu Phil" userId="2c33eed2684e2eff" providerId="Windows Live" clId="Web-{BA7C0F84-28E7-828B-8A0B-30B3F7D1CAB6}" dt="2025-06-17T17:12:23.318" v="116" actId="1076"/>
          <ac:picMkLst>
            <pc:docMk/>
            <pc:sldMk cId="1527721888" sldId="288"/>
            <ac:picMk id="9" creationId="{48AAF30F-7019-9FA8-FDFB-EDFF737B9990}"/>
          </ac:picMkLst>
        </pc:picChg>
        <pc:picChg chg="add mod">
          <ac:chgData name="Liu Phil" userId="2c33eed2684e2eff" providerId="Windows Live" clId="Web-{BA7C0F84-28E7-828B-8A0B-30B3F7D1CAB6}" dt="2025-06-17T17:19:22.082" v="173" actId="14100"/>
          <ac:picMkLst>
            <pc:docMk/>
            <pc:sldMk cId="1527721888" sldId="288"/>
            <ac:picMk id="10" creationId="{3E15F2D3-8147-6B08-5969-50F4930C82E5}"/>
          </ac:picMkLst>
        </pc:picChg>
      </pc:sldChg>
      <pc:sldChg chg="addSp modSp add ord replId">
        <pc:chgData name="Liu Phil" userId="2c33eed2684e2eff" providerId="Windows Live" clId="Web-{BA7C0F84-28E7-828B-8A0B-30B3F7D1CAB6}" dt="2025-06-17T17:07:53.763" v="86" actId="20577"/>
        <pc:sldMkLst>
          <pc:docMk/>
          <pc:sldMk cId="573922990" sldId="289"/>
        </pc:sldMkLst>
        <pc:spChg chg="mod">
          <ac:chgData name="Liu Phil" userId="2c33eed2684e2eff" providerId="Windows Live" clId="Web-{BA7C0F84-28E7-828B-8A0B-30B3F7D1CAB6}" dt="2025-06-17T17:02:33.268" v="29" actId="20577"/>
          <ac:spMkLst>
            <pc:docMk/>
            <pc:sldMk cId="573922990" sldId="289"/>
            <ac:spMk id="3" creationId="{2979B44C-2DDA-C65D-9F5E-8AE17EDCDD49}"/>
          </ac:spMkLst>
        </pc:spChg>
        <pc:spChg chg="mod">
          <ac:chgData name="Liu Phil" userId="2c33eed2684e2eff" providerId="Windows Live" clId="Web-{BA7C0F84-28E7-828B-8A0B-30B3F7D1CAB6}" dt="2025-06-17T17:07:53.763" v="86" actId="20577"/>
          <ac:spMkLst>
            <pc:docMk/>
            <pc:sldMk cId="573922990" sldId="289"/>
            <ac:spMk id="8" creationId="{0C958DCF-BB26-7FFB-49DD-745D4270ED70}"/>
          </ac:spMkLst>
        </pc:spChg>
        <pc:picChg chg="add mod">
          <ac:chgData name="Liu Phil" userId="2c33eed2684e2eff" providerId="Windows Live" clId="Web-{BA7C0F84-28E7-828B-8A0B-30B3F7D1CAB6}" dt="2025-06-17T17:05:47.837" v="73" actId="1076"/>
          <ac:picMkLst>
            <pc:docMk/>
            <pc:sldMk cId="573922990" sldId="289"/>
            <ac:picMk id="7" creationId="{77718B20-1B25-EF36-ACC8-D13294C74D08}"/>
          </ac:picMkLst>
        </pc:picChg>
        <pc:picChg chg="add mod">
          <ac:chgData name="Liu Phil" userId="2c33eed2684e2eff" providerId="Windows Live" clId="Web-{BA7C0F84-28E7-828B-8A0B-30B3F7D1CAB6}" dt="2025-06-17T17:07:45.872" v="83" actId="1076"/>
          <ac:picMkLst>
            <pc:docMk/>
            <pc:sldMk cId="573922990" sldId="289"/>
            <ac:picMk id="9" creationId="{89AEE864-1B69-4CB0-9615-28EC5225BDE3}"/>
          </ac:picMkLst>
        </pc:picChg>
      </pc:sldChg>
      <pc:sldChg chg="addSp modSp add ord replId">
        <pc:chgData name="Liu Phil" userId="2c33eed2684e2eff" providerId="Windows Live" clId="Web-{BA7C0F84-28E7-828B-8A0B-30B3F7D1CAB6}" dt="2025-06-17T17:19:12.738" v="172" actId="1076"/>
        <pc:sldMkLst>
          <pc:docMk/>
          <pc:sldMk cId="3359033193" sldId="290"/>
        </pc:sldMkLst>
        <pc:spChg chg="mod">
          <ac:chgData name="Liu Phil" userId="2c33eed2684e2eff" providerId="Windows Live" clId="Web-{BA7C0F84-28E7-828B-8A0B-30B3F7D1CAB6}" dt="2025-06-17T17:17:09.281" v="155" actId="20577"/>
          <ac:spMkLst>
            <pc:docMk/>
            <pc:sldMk cId="3359033193" sldId="290"/>
            <ac:spMk id="3" creationId="{412CC168-374B-046C-1AD0-74C2279FBAAD}"/>
          </ac:spMkLst>
        </pc:spChg>
        <pc:spChg chg="add mod">
          <ac:chgData name="Liu Phil" userId="2c33eed2684e2eff" providerId="Windows Live" clId="Web-{BA7C0F84-28E7-828B-8A0B-30B3F7D1CAB6}" dt="2025-06-17T17:18:09.970" v="164" actId="20577"/>
          <ac:spMkLst>
            <pc:docMk/>
            <pc:sldMk cId="3359033193" sldId="290"/>
            <ac:spMk id="7" creationId="{02EF94DF-1DFE-4871-30BF-0E3B3103A685}"/>
          </ac:spMkLst>
        </pc:spChg>
        <pc:spChg chg="mod">
          <ac:chgData name="Liu Phil" userId="2c33eed2684e2eff" providerId="Windows Live" clId="Web-{BA7C0F84-28E7-828B-8A0B-30B3F7D1CAB6}" dt="2025-06-17T17:16:50.280" v="150" actId="20577"/>
          <ac:spMkLst>
            <pc:docMk/>
            <pc:sldMk cId="3359033193" sldId="290"/>
            <ac:spMk id="8" creationId="{9F4D8F12-76FB-9CF6-8081-8FAB5B8910DB}"/>
          </ac:spMkLst>
        </pc:spChg>
        <pc:picChg chg="add mod">
          <ac:chgData name="Liu Phil" userId="2c33eed2684e2eff" providerId="Windows Live" clId="Web-{BA7C0F84-28E7-828B-8A0B-30B3F7D1CAB6}" dt="2025-06-17T17:18:47.784" v="168" actId="14100"/>
          <ac:picMkLst>
            <pc:docMk/>
            <pc:sldMk cId="3359033193" sldId="290"/>
            <ac:picMk id="9" creationId="{DD38DD56-E1AF-2E29-9AF6-41ED110CD624}"/>
          </ac:picMkLst>
        </pc:picChg>
        <pc:picChg chg="add mod">
          <ac:chgData name="Liu Phil" userId="2c33eed2684e2eff" providerId="Windows Live" clId="Web-{BA7C0F84-28E7-828B-8A0B-30B3F7D1CAB6}" dt="2025-06-17T17:19:12.738" v="172" actId="1076"/>
          <ac:picMkLst>
            <pc:docMk/>
            <pc:sldMk cId="3359033193" sldId="290"/>
            <ac:picMk id="10" creationId="{4D997B74-B792-F158-5B9D-04DDF4A3FD83}"/>
          </ac:picMkLst>
        </pc:picChg>
      </pc:sldChg>
      <pc:sldChg chg="addSp modSp add ord replId">
        <pc:chgData name="Liu Phil" userId="2c33eed2684e2eff" providerId="Windows Live" clId="Web-{BA7C0F84-28E7-828B-8A0B-30B3F7D1CAB6}" dt="2025-06-17T17:24:06.763" v="211" actId="1076"/>
        <pc:sldMkLst>
          <pc:docMk/>
          <pc:sldMk cId="3862842047" sldId="291"/>
        </pc:sldMkLst>
        <pc:spChg chg="mod">
          <ac:chgData name="Liu Phil" userId="2c33eed2684e2eff" providerId="Windows Live" clId="Web-{BA7C0F84-28E7-828B-8A0B-30B3F7D1CAB6}" dt="2025-06-17T17:20:47.429" v="185" actId="20577"/>
          <ac:spMkLst>
            <pc:docMk/>
            <pc:sldMk cId="3862842047" sldId="291"/>
            <ac:spMk id="3" creationId="{1B71206C-131D-7751-F3B6-EB6D289E1DAF}"/>
          </ac:spMkLst>
        </pc:spChg>
        <pc:spChg chg="add mod">
          <ac:chgData name="Liu Phil" userId="2c33eed2684e2eff" providerId="Windows Live" clId="Web-{BA7C0F84-28E7-828B-8A0B-30B3F7D1CAB6}" dt="2025-06-17T17:23:16.449" v="204" actId="20577"/>
          <ac:spMkLst>
            <pc:docMk/>
            <pc:sldMk cId="3862842047" sldId="291"/>
            <ac:spMk id="7" creationId="{967B8572-9B8F-66AE-8766-0CF705671615}"/>
          </ac:spMkLst>
        </pc:spChg>
        <pc:spChg chg="mod">
          <ac:chgData name="Liu Phil" userId="2c33eed2684e2eff" providerId="Windows Live" clId="Web-{BA7C0F84-28E7-828B-8A0B-30B3F7D1CAB6}" dt="2025-06-17T17:22:12.806" v="197" actId="20577"/>
          <ac:spMkLst>
            <pc:docMk/>
            <pc:sldMk cId="3862842047" sldId="291"/>
            <ac:spMk id="8" creationId="{2C22D80F-9752-B71C-4CDB-043A7A43F7BA}"/>
          </ac:spMkLst>
        </pc:spChg>
        <pc:picChg chg="add mod">
          <ac:chgData name="Liu Phil" userId="2c33eed2684e2eff" providerId="Windows Live" clId="Web-{BA7C0F84-28E7-828B-8A0B-30B3F7D1CAB6}" dt="2025-06-17T17:23:44.075" v="207" actId="14100"/>
          <ac:picMkLst>
            <pc:docMk/>
            <pc:sldMk cId="3862842047" sldId="291"/>
            <ac:picMk id="9" creationId="{622A84F9-9470-7EE8-C65A-ED49AAC0E5A5}"/>
          </ac:picMkLst>
        </pc:picChg>
        <pc:picChg chg="add mod">
          <ac:chgData name="Liu Phil" userId="2c33eed2684e2eff" providerId="Windows Live" clId="Web-{BA7C0F84-28E7-828B-8A0B-30B3F7D1CAB6}" dt="2025-06-17T17:24:06.763" v="211" actId="1076"/>
          <ac:picMkLst>
            <pc:docMk/>
            <pc:sldMk cId="3862842047" sldId="291"/>
            <ac:picMk id="10" creationId="{9A269AE7-CBAB-90AB-973C-EF3C57AAEB20}"/>
          </ac:picMkLst>
        </pc:picChg>
      </pc:sldChg>
      <pc:sldChg chg="addSp delSp modSp add ord replId">
        <pc:chgData name="Liu Phil" userId="2c33eed2684e2eff" providerId="Windows Live" clId="Web-{BA7C0F84-28E7-828B-8A0B-30B3F7D1CAB6}" dt="2025-06-17T17:36:28.538" v="254" actId="1076"/>
        <pc:sldMkLst>
          <pc:docMk/>
          <pc:sldMk cId="2195401257" sldId="292"/>
        </pc:sldMkLst>
        <pc:spChg chg="mod">
          <ac:chgData name="Liu Phil" userId="2c33eed2684e2eff" providerId="Windows Live" clId="Web-{BA7C0F84-28E7-828B-8A0B-30B3F7D1CAB6}" dt="2025-06-17T17:35:04.972" v="238" actId="20577"/>
          <ac:spMkLst>
            <pc:docMk/>
            <pc:sldMk cId="2195401257" sldId="292"/>
            <ac:spMk id="3" creationId="{D1BF32A1-0AC8-3B3D-CBDC-6979357D542E}"/>
          </ac:spMkLst>
        </pc:spChg>
        <pc:spChg chg="del mod">
          <ac:chgData name="Liu Phil" userId="2c33eed2684e2eff" providerId="Windows Live" clId="Web-{BA7C0F84-28E7-828B-8A0B-30B3F7D1CAB6}" dt="2025-06-17T17:34:18.362" v="232"/>
          <ac:spMkLst>
            <pc:docMk/>
            <pc:sldMk cId="2195401257" sldId="292"/>
            <ac:spMk id="8" creationId="{A0A99261-F123-78E3-51BC-60632C754C20}"/>
          </ac:spMkLst>
        </pc:spChg>
        <pc:picChg chg="add del mod">
          <ac:chgData name="Liu Phil" userId="2c33eed2684e2eff" providerId="Windows Live" clId="Web-{BA7C0F84-28E7-828B-8A0B-30B3F7D1CAB6}" dt="2025-06-17T17:32:06.201" v="231"/>
          <ac:picMkLst>
            <pc:docMk/>
            <pc:sldMk cId="2195401257" sldId="292"/>
            <ac:picMk id="7" creationId="{DE198FA8-7DCB-AFEB-D18C-9225298D67CB}"/>
          </ac:picMkLst>
        </pc:picChg>
        <pc:picChg chg="add mod">
          <ac:chgData name="Liu Phil" userId="2c33eed2684e2eff" providerId="Windows Live" clId="Web-{BA7C0F84-28E7-828B-8A0B-30B3F7D1CAB6}" dt="2025-06-17T17:36:26.835" v="253" actId="1076"/>
          <ac:picMkLst>
            <pc:docMk/>
            <pc:sldMk cId="2195401257" sldId="292"/>
            <ac:picMk id="9" creationId="{E96EE518-3B6E-2939-2BD1-8081D5822B8C}"/>
          </ac:picMkLst>
        </pc:picChg>
        <pc:picChg chg="add mod">
          <ac:chgData name="Liu Phil" userId="2c33eed2684e2eff" providerId="Windows Live" clId="Web-{BA7C0F84-28E7-828B-8A0B-30B3F7D1CAB6}" dt="2025-06-17T17:36:28.538" v="254" actId="1076"/>
          <ac:picMkLst>
            <pc:docMk/>
            <pc:sldMk cId="2195401257" sldId="292"/>
            <ac:picMk id="10" creationId="{655C22AB-8E9D-0E47-4054-4389C4F244E3}"/>
          </ac:picMkLst>
        </pc:picChg>
      </pc:sldChg>
      <pc:sldChg chg="addSp modSp add ord replId">
        <pc:chgData name="Liu Phil" userId="2c33eed2684e2eff" providerId="Windows Live" clId="Web-{BA7C0F84-28E7-828B-8A0B-30B3F7D1CAB6}" dt="2025-06-17T17:28:34.116" v="227" actId="1076"/>
        <pc:sldMkLst>
          <pc:docMk/>
          <pc:sldMk cId="867037321" sldId="293"/>
        </pc:sldMkLst>
        <pc:spChg chg="mod">
          <ac:chgData name="Liu Phil" userId="2c33eed2684e2eff" providerId="Windows Live" clId="Web-{BA7C0F84-28E7-828B-8A0B-30B3F7D1CAB6}" dt="2025-06-17T17:26:33.909" v="225" actId="20577"/>
          <ac:spMkLst>
            <pc:docMk/>
            <pc:sldMk cId="867037321" sldId="293"/>
            <ac:spMk id="3" creationId="{0E29AB0E-6AA0-26CB-441D-41C9C6810011}"/>
          </ac:spMkLst>
        </pc:spChg>
        <pc:spChg chg="mod">
          <ac:chgData name="Liu Phil" userId="2c33eed2684e2eff" providerId="Windows Live" clId="Web-{BA7C0F84-28E7-828B-8A0B-30B3F7D1CAB6}" dt="2025-06-17T17:26:02.892" v="223" actId="20577"/>
          <ac:spMkLst>
            <pc:docMk/>
            <pc:sldMk cId="867037321" sldId="293"/>
            <ac:spMk id="8" creationId="{0AF2D5DD-9C7E-065D-1C15-5A82DEA1FEF8}"/>
          </ac:spMkLst>
        </pc:spChg>
        <pc:picChg chg="add mod">
          <ac:chgData name="Liu Phil" userId="2c33eed2684e2eff" providerId="Windows Live" clId="Web-{BA7C0F84-28E7-828B-8A0B-30B3F7D1CAB6}" dt="2025-06-17T17:28:34.116" v="227" actId="1076"/>
          <ac:picMkLst>
            <pc:docMk/>
            <pc:sldMk cId="867037321" sldId="293"/>
            <ac:picMk id="7" creationId="{0187AB48-661A-7694-F6B8-B3A08AC0F5E1}"/>
          </ac:picMkLst>
        </pc:picChg>
      </pc:sldChg>
    </pc:docChg>
  </pc:docChgLst>
  <pc:docChgLst>
    <pc:chgData name="Liu Phil" userId="2c33eed2684e2eff" providerId="Windows Live" clId="Web-{A13F14FB-AD9F-C28C-2F01-B10F3F4AB8F7}"/>
    <pc:docChg chg="addSld delSld modSld">
      <pc:chgData name="Liu Phil" userId="2c33eed2684e2eff" providerId="Windows Live" clId="Web-{A13F14FB-AD9F-C28C-2F01-B10F3F4AB8F7}" dt="2025-06-18T02:03:17.518" v="35" actId="20577"/>
      <pc:docMkLst>
        <pc:docMk/>
      </pc:docMkLst>
      <pc:sldChg chg="modSp">
        <pc:chgData name="Liu Phil" userId="2c33eed2684e2eff" providerId="Windows Live" clId="Web-{A13F14FB-AD9F-C28C-2F01-B10F3F4AB8F7}" dt="2025-06-18T01:22:14.716" v="10" actId="20577"/>
        <pc:sldMkLst>
          <pc:docMk/>
          <pc:sldMk cId="0" sldId="260"/>
        </pc:sldMkLst>
        <pc:spChg chg="mod">
          <ac:chgData name="Liu Phil" userId="2c33eed2684e2eff" providerId="Windows Live" clId="Web-{A13F14FB-AD9F-C28C-2F01-B10F3F4AB8F7}" dt="2025-06-18T01:22:14.716" v="10" actId="20577"/>
          <ac:spMkLst>
            <pc:docMk/>
            <pc:sldMk cId="0" sldId="260"/>
            <ac:spMk id="10" creationId="{944BCBA1-9DEC-A067-625E-7A43E2763930}"/>
          </ac:spMkLst>
        </pc:spChg>
      </pc:sldChg>
      <pc:sldChg chg="del">
        <pc:chgData name="Liu Phil" userId="2c33eed2684e2eff" providerId="Windows Live" clId="Web-{A13F14FB-AD9F-C28C-2F01-B10F3F4AB8F7}" dt="2025-06-18T01:59:35.571" v="16"/>
        <pc:sldMkLst>
          <pc:docMk/>
          <pc:sldMk cId="0" sldId="275"/>
        </pc:sldMkLst>
      </pc:sldChg>
      <pc:sldChg chg="del">
        <pc:chgData name="Liu Phil" userId="2c33eed2684e2eff" providerId="Windows Live" clId="Web-{A13F14FB-AD9F-C28C-2F01-B10F3F4AB8F7}" dt="2025-06-18T01:59:44.165" v="17"/>
        <pc:sldMkLst>
          <pc:docMk/>
          <pc:sldMk cId="0" sldId="276"/>
        </pc:sldMkLst>
      </pc:sldChg>
      <pc:sldChg chg="del">
        <pc:chgData name="Liu Phil" userId="2c33eed2684e2eff" providerId="Windows Live" clId="Web-{A13F14FB-AD9F-C28C-2F01-B10F3F4AB8F7}" dt="2025-06-18T01:59:45.494" v="18"/>
        <pc:sldMkLst>
          <pc:docMk/>
          <pc:sldMk cId="0" sldId="277"/>
        </pc:sldMkLst>
      </pc:sldChg>
      <pc:sldChg chg="del">
        <pc:chgData name="Liu Phil" userId="2c33eed2684e2eff" providerId="Windows Live" clId="Web-{A13F14FB-AD9F-C28C-2F01-B10F3F4AB8F7}" dt="2025-06-18T01:59:45.540" v="19"/>
        <pc:sldMkLst>
          <pc:docMk/>
          <pc:sldMk cId="0" sldId="278"/>
        </pc:sldMkLst>
      </pc:sldChg>
      <pc:sldChg chg="modSp">
        <pc:chgData name="Liu Phil" userId="2c33eed2684e2eff" providerId="Windows Live" clId="Web-{A13F14FB-AD9F-C28C-2F01-B10F3F4AB8F7}" dt="2025-06-18T02:03:17.518" v="35" actId="20577"/>
        <pc:sldMkLst>
          <pc:docMk/>
          <pc:sldMk cId="4288155114" sldId="284"/>
        </pc:sldMkLst>
        <pc:spChg chg="mod">
          <ac:chgData name="Liu Phil" userId="2c33eed2684e2eff" providerId="Windows Live" clId="Web-{A13F14FB-AD9F-C28C-2F01-B10F3F4AB8F7}" dt="2025-06-18T02:03:17.518" v="35" actId="20577"/>
          <ac:spMkLst>
            <pc:docMk/>
            <pc:sldMk cId="4288155114" sldId="284"/>
            <ac:spMk id="8" creationId="{8525DAF5-A849-0DFD-2171-F61F8F9FC0A7}"/>
          </ac:spMkLst>
        </pc:spChg>
      </pc:sldChg>
      <pc:sldChg chg="modSp">
        <pc:chgData name="Liu Phil" userId="2c33eed2684e2eff" providerId="Windows Live" clId="Web-{A13F14FB-AD9F-C28C-2F01-B10F3F4AB8F7}" dt="2025-06-18T02:03:07.314" v="34" actId="20577"/>
        <pc:sldMkLst>
          <pc:docMk/>
          <pc:sldMk cId="17285182" sldId="287"/>
        </pc:sldMkLst>
        <pc:spChg chg="mod">
          <ac:chgData name="Liu Phil" userId="2c33eed2684e2eff" providerId="Windows Live" clId="Web-{A13F14FB-AD9F-C28C-2F01-B10F3F4AB8F7}" dt="2025-06-18T02:03:07.314" v="34" actId="20577"/>
          <ac:spMkLst>
            <pc:docMk/>
            <pc:sldMk cId="17285182" sldId="287"/>
            <ac:spMk id="8" creationId="{322327E0-CD26-E48C-DDB7-5D743D65D129}"/>
          </ac:spMkLst>
        </pc:spChg>
      </pc:sldChg>
      <pc:sldChg chg="modSp">
        <pc:chgData name="Liu Phil" userId="2c33eed2684e2eff" providerId="Windows Live" clId="Web-{A13F14FB-AD9F-C28C-2F01-B10F3F4AB8F7}" dt="2025-06-18T01:28:07.761" v="15" actId="20577"/>
        <pc:sldMkLst>
          <pc:docMk/>
          <pc:sldMk cId="573922990" sldId="289"/>
        </pc:sldMkLst>
        <pc:spChg chg="mod">
          <ac:chgData name="Liu Phil" userId="2c33eed2684e2eff" providerId="Windows Live" clId="Web-{A13F14FB-AD9F-C28C-2F01-B10F3F4AB8F7}" dt="2025-06-18T01:28:07.761" v="15" actId="20577"/>
          <ac:spMkLst>
            <pc:docMk/>
            <pc:sldMk cId="573922990" sldId="289"/>
            <ac:spMk id="8" creationId="{0C958DCF-BB26-7FFB-49DD-745D4270ED70}"/>
          </ac:spMkLst>
        </pc:spChg>
      </pc:sldChg>
      <pc:sldChg chg="modSp add replId">
        <pc:chgData name="Liu Phil" userId="2c33eed2684e2eff" providerId="Windows Live" clId="Web-{A13F14FB-AD9F-C28C-2F01-B10F3F4AB8F7}" dt="2025-06-18T01:20:23.696" v="8" actId="1076"/>
        <pc:sldMkLst>
          <pc:docMk/>
          <pc:sldMk cId="1520723468" sldId="296"/>
        </pc:sldMkLst>
        <pc:spChg chg="mod">
          <ac:chgData name="Liu Phil" userId="2c33eed2684e2eff" providerId="Windows Live" clId="Web-{A13F14FB-AD9F-C28C-2F01-B10F3F4AB8F7}" dt="2025-06-18T01:20:23.696" v="8" actId="1076"/>
          <ac:spMkLst>
            <pc:docMk/>
            <pc:sldMk cId="1520723468" sldId="296"/>
            <ac:spMk id="10" creationId="{42FF611F-A62D-F291-9650-C0CF0F201DD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27298 6946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24492 3379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24492 3379 16383 0 0,'3'3'0'0'0,"2"2"0"0"0,4 1 0 0 0,-1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24512 3393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24512 3393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25707 3302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25707 3302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25707 3302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25707 3302 16383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25707 3302 16383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16093 8248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5:00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8026 4064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5:00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11009 4085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5:00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25145 3265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5:00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25145 3271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5:00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25139 3284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5:00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25119 3311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5:00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25119 3318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6:33:56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17750 4446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2.svg"/><Relationship Id="rId7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3" Type="http://schemas.openxmlformats.org/officeDocument/2006/relationships/image" Target="../media/image22.svg"/><Relationship Id="rId7" Type="http://schemas.openxmlformats.org/officeDocument/2006/relationships/image" Target="../media/image330.png"/><Relationship Id="rId12" Type="http://schemas.openxmlformats.org/officeDocument/2006/relationships/customXml" Target="../ink/ink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5" Type="http://schemas.openxmlformats.org/officeDocument/2006/relationships/image" Target="../media/image2.svg"/><Relationship Id="rId10" Type="http://schemas.openxmlformats.org/officeDocument/2006/relationships/customXml" Target="../ink/ink5.xml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4.xml"/><Relationship Id="rId18" Type="http://schemas.openxmlformats.org/officeDocument/2006/relationships/image" Target="../media/image36.png"/><Relationship Id="rId3" Type="http://schemas.openxmlformats.org/officeDocument/2006/relationships/image" Target="../media/image22.svg"/><Relationship Id="rId7" Type="http://schemas.openxmlformats.org/officeDocument/2006/relationships/image" Target="../media/image330.png"/><Relationship Id="rId12" Type="http://schemas.openxmlformats.org/officeDocument/2006/relationships/customXml" Target="../ink/ink13.xml"/><Relationship Id="rId17" Type="http://schemas.openxmlformats.org/officeDocument/2006/relationships/customXml" Target="../ink/ink18.xml"/><Relationship Id="rId2" Type="http://schemas.openxmlformats.org/officeDocument/2006/relationships/image" Target="../media/image21.png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customXml" Target="../ink/ink12.xml"/><Relationship Id="rId5" Type="http://schemas.openxmlformats.org/officeDocument/2006/relationships/image" Target="../media/image2.svg"/><Relationship Id="rId15" Type="http://schemas.openxmlformats.org/officeDocument/2006/relationships/customXml" Target="../ink/ink16.xml"/><Relationship Id="rId10" Type="http://schemas.openxmlformats.org/officeDocument/2006/relationships/image" Target="../media/image350.png"/><Relationship Id="rId4" Type="http://schemas.openxmlformats.org/officeDocument/2006/relationships/image" Target="../media/image1.png"/><Relationship Id="rId9" Type="http://schemas.openxmlformats.org/officeDocument/2006/relationships/customXml" Target="../ink/ink11.xml"/><Relationship Id="rId14" Type="http://schemas.openxmlformats.org/officeDocument/2006/relationships/customXml" Target="../ink/ink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8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8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8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8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8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8.sv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8.sv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hatgpt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3129" y="4331449"/>
            <a:ext cx="15105521" cy="2899179"/>
            <a:chOff x="0" y="0"/>
            <a:chExt cx="20140695" cy="3865572"/>
          </a:xfrm>
        </p:grpSpPr>
        <p:sp>
          <p:nvSpPr>
            <p:cNvPr id="8" name="TextBox 8"/>
            <p:cNvSpPr txBox="1"/>
            <p:nvPr/>
          </p:nvSpPr>
          <p:spPr>
            <a:xfrm>
              <a:off x="0" y="3029065"/>
              <a:ext cx="20140695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報告組別:股海明燈組</a:t>
              </a:r>
              <a:endParaRPr lang="en-US" sz="38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7617"/>
              <a:ext cx="20140695" cy="2390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27"/>
                </a:lnSpc>
              </a:pPr>
              <a:r>
                <a:rPr lang="en-US" sz="13027" dirty="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台積電股價漲跌預測</a:t>
              </a:r>
              <a:endParaRPr lang="en-US" sz="13027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129594" y="2759825"/>
            <a:ext cx="10028813" cy="121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2025年 </a:t>
            </a:r>
            <a:r>
              <a:rPr lang="en-US" sz="3699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台北職能發展學院</a:t>
            </a:r>
            <a:r>
              <a:rPr lang="en-US" sz="3699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　Python </a:t>
            </a:r>
            <a:r>
              <a:rPr lang="en-US" sz="3699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機器學習班</a:t>
            </a:r>
            <a:r>
              <a:rPr lang="en-US" sz="3699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</a:t>
            </a:r>
          </a:p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期末專題報告</a:t>
            </a:r>
            <a:endParaRPr lang="en-US" sz="3699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1041">
            <a:off x="-6521096" y="3918118"/>
            <a:ext cx="17614873" cy="17454738"/>
          </a:xfrm>
          <a:custGeom>
            <a:avLst/>
            <a:gdLst/>
            <a:ahLst/>
            <a:cxnLst/>
            <a:rect l="l" t="t" r="r" b="b"/>
            <a:pathLst>
              <a:path w="17614873" h="17454738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4010882">
            <a:off x="10077669" y="-13183640"/>
            <a:ext cx="17614873" cy="17454738"/>
          </a:xfrm>
          <a:custGeom>
            <a:avLst/>
            <a:gdLst/>
            <a:ahLst/>
            <a:cxnLst/>
            <a:rect l="l" t="t" r="r" b="b"/>
            <a:pathLst>
              <a:path w="17614873" h="17454738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84116"/>
            <a:ext cx="3516876" cy="431386"/>
            <a:chOff x="0" y="0"/>
            <a:chExt cx="4689168" cy="5751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u="none" strike="noStrike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754850" y="560927"/>
            <a:ext cx="16778299" cy="9165146"/>
          </a:xfrm>
          <a:custGeom>
            <a:avLst/>
            <a:gdLst/>
            <a:ahLst/>
            <a:cxnLst/>
            <a:rect l="l" t="t" r="r" b="b"/>
            <a:pathLst>
              <a:path w="16778299" h="9165146">
                <a:moveTo>
                  <a:pt x="0" y="0"/>
                </a:moveTo>
                <a:lnTo>
                  <a:pt x="16778300" y="0"/>
                </a:lnTo>
                <a:lnTo>
                  <a:pt x="16778300" y="9165146"/>
                </a:lnTo>
                <a:lnTo>
                  <a:pt x="0" y="9165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演算法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91EEA1-F8F7-435F-709E-33BD0C8C7B5E}"/>
              </a:ext>
            </a:extLst>
          </p:cNvPr>
          <p:cNvSpPr txBox="1"/>
          <p:nvPr/>
        </p:nvSpPr>
        <p:spPr>
          <a:xfrm>
            <a:off x="1257404" y="1976004"/>
            <a:ext cx="14249400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1. </a:t>
            </a:r>
            <a:r>
              <a:rPr lang="zh-TW" altLang="en-US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邏輯迴歸（</a:t>
            </a:r>
            <a:r>
              <a:rPr lang="en-US" altLang="zh-TW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Logistic Regression</a:t>
            </a:r>
            <a:r>
              <a:rPr lang="zh-TW" altLang="en-US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）</a:t>
            </a:r>
          </a:p>
          <a:p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用途：二元分類（上漲 </a:t>
            </a:r>
            <a:r>
              <a:rPr lang="en-US" altLang="zh-TW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/ </a:t>
            </a:r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下跌）</a:t>
            </a:r>
          </a:p>
          <a:p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原理：根據線性組合的特徵，計算出屬於某一類的機率（例如「上漲」的機率），再用閾值判斷類別</a:t>
            </a:r>
          </a:p>
          <a:p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特點：</a:t>
            </a:r>
          </a:p>
          <a:p>
            <a:pPr lvl="1"/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運算效率高</a:t>
            </a:r>
          </a:p>
          <a:p>
            <a:pPr lvl="1"/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可解釋性佳（係數反映每個特徵對結果的影響）</a:t>
            </a:r>
          </a:p>
          <a:p>
            <a:pPr lvl="1"/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容易受到特徵共線性影響</a:t>
            </a:r>
            <a:endParaRPr lang="en-US" altLang="zh-TW" sz="2400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r>
              <a:rPr lang="en-US" altLang="zh-TW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2. </a:t>
            </a:r>
            <a:r>
              <a:rPr lang="zh-TW" altLang="en-US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隨機森林（</a:t>
            </a:r>
            <a:r>
              <a:rPr lang="en-US" altLang="zh-TW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Random Forest</a:t>
            </a:r>
            <a:r>
              <a:rPr lang="zh-TW" altLang="en-US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）</a:t>
            </a:r>
          </a:p>
          <a:p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用途：非線性分類模型</a:t>
            </a:r>
          </a:p>
          <a:p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原理：由多棵決策樹組成的集成模型（</a:t>
            </a:r>
            <a:r>
              <a:rPr lang="en-US" altLang="zh-TW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bagging</a:t>
            </a:r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），每棵樹都投票決定分類結果</a:t>
            </a:r>
          </a:p>
          <a:p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特點：</a:t>
            </a:r>
          </a:p>
          <a:p>
            <a:pPr lvl="1"/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抗過擬合能力強</a:t>
            </a:r>
          </a:p>
          <a:p>
            <a:pPr lvl="1"/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支援特徵重要性排序</a:t>
            </a:r>
          </a:p>
          <a:p>
            <a:pPr lvl="1"/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可處理高維與非線性資料</a:t>
            </a:r>
            <a:endParaRPr lang="en-US" altLang="zh-TW" sz="2400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r>
              <a:rPr lang="en-US" altLang="zh-TW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3. </a:t>
            </a:r>
            <a:r>
              <a:rPr lang="en-US" altLang="zh-TW" sz="2400" b="1" dirty="0" err="1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XGBoost</a:t>
            </a:r>
            <a:r>
              <a:rPr lang="zh-TW" altLang="en-US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（</a:t>
            </a:r>
            <a:r>
              <a:rPr lang="en-US" altLang="zh-TW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Extreme Gradient Boosting</a:t>
            </a:r>
            <a:r>
              <a:rPr lang="zh-TW" altLang="en-US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）</a:t>
            </a:r>
          </a:p>
          <a:p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用途：進階集成式分類模型</a:t>
            </a:r>
          </a:p>
          <a:p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原理：使用 </a:t>
            </a:r>
            <a:r>
              <a:rPr lang="en-US" altLang="zh-TW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boosting </a:t>
            </a:r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的方式，串聯多棵弱分類器（如小決策樹）逐步修正前一棵樹的錯誤</a:t>
            </a:r>
          </a:p>
          <a:p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特點：</a:t>
            </a:r>
          </a:p>
          <a:p>
            <a:pPr lvl="1"/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極高準確率</a:t>
            </a:r>
          </a:p>
          <a:p>
            <a:pPr lvl="1"/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具備正則化、缺值處理等優化功能</a:t>
            </a:r>
          </a:p>
          <a:p>
            <a:pPr lvl="1"/>
            <a:r>
              <a:rPr lang="zh-TW" altLang="en-US" sz="24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速度快且支持並行計算</a:t>
            </a:r>
          </a:p>
          <a:p>
            <a:pPr marL="0" lvl="1"/>
            <a:endParaRPr lang="zh-TW" altLang="en-US" sz="2400" dirty="0">
              <a:latin typeface="Noto Sans HK" panose="020B0200000000000000" pitchFamily="34" charset="-120"/>
              <a:ea typeface="Noto Sans HK" panose="020B0200000000000000" pitchFamily="34" charset="-120"/>
            </a:endParaRPr>
          </a:p>
          <a:p>
            <a:pPr lvl="1"/>
            <a:endParaRPr lang="en-US" altLang="zh-TW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9680" y="-1470403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148063" y="4121347"/>
            <a:ext cx="11991874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6. </a:t>
            </a:r>
            <a:r>
              <a:rPr lang="en-US" sz="8500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數據與資料剖析</a:t>
            </a:r>
            <a:endParaRPr lang="en-US" sz="8500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533021" y="534147"/>
            <a:ext cx="9074317" cy="9413685"/>
          </a:xfrm>
          <a:custGeom>
            <a:avLst/>
            <a:gdLst/>
            <a:ahLst/>
            <a:cxnLst/>
            <a:rect l="l" t="t" r="r" b="b"/>
            <a:pathLst>
              <a:path w="9074317" h="9413685">
                <a:moveTo>
                  <a:pt x="0" y="0"/>
                </a:moveTo>
                <a:lnTo>
                  <a:pt x="9074317" y="0"/>
                </a:lnTo>
                <a:lnTo>
                  <a:pt x="9074317" y="9413685"/>
                </a:lnTo>
                <a:lnTo>
                  <a:pt x="0" y="9413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407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534147"/>
            <a:ext cx="6153756" cy="388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數據與</a:t>
            </a:r>
          </a:p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資料剖析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838700"/>
            <a:ext cx="6153756" cy="54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使用 Python 串接 yfinance 套件</a:t>
            </a:r>
          </a:p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下載台積電(2330.TW) </a:t>
            </a:r>
          </a:p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2020/01/01至2025/06/03之股價資料，作為本研究的原始數據。</a:t>
            </a:r>
          </a:p>
          <a:p>
            <a:pPr algn="just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資料欄位包含：</a:t>
            </a:r>
          </a:p>
          <a:p>
            <a:pPr marL="604516" lvl="1" indent="-302258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日期（Date）</a:t>
            </a:r>
          </a:p>
          <a:p>
            <a:pPr marL="604516" lvl="1" indent="-302258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開盤價（Open）</a:t>
            </a:r>
          </a:p>
          <a:p>
            <a:pPr marL="604516" lvl="1" indent="-302258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最高價（High）</a:t>
            </a:r>
          </a:p>
          <a:p>
            <a:pPr marL="604516" lvl="1" indent="-302258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最低價（Low）</a:t>
            </a:r>
          </a:p>
          <a:p>
            <a:pPr marL="604516" lvl="1" indent="-302258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收盤價（Close）</a:t>
            </a:r>
          </a:p>
          <a:p>
            <a:pPr marL="604516" lvl="1" indent="-302258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成交量（Volume）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76890">
            <a:off x="-4899893" y="6122938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052654" y="1918959"/>
            <a:ext cx="7262760" cy="7812565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9614526" y="1918959"/>
            <a:ext cx="7262760" cy="7812565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929164" y="4102798"/>
            <a:ext cx="589451" cy="436194"/>
          </a:xfrm>
          <a:custGeom>
            <a:avLst/>
            <a:gdLst/>
            <a:ahLst/>
            <a:cxnLst/>
            <a:rect l="l" t="t" r="r" b="b"/>
            <a:pathLst>
              <a:path w="589451" h="436194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3245906" y="4076738"/>
            <a:ext cx="459015" cy="488313"/>
          </a:xfrm>
          <a:custGeom>
            <a:avLst/>
            <a:gdLst/>
            <a:ahLst/>
            <a:cxnLst/>
            <a:rect l="l" t="t" r="r" b="b"/>
            <a:pathLst>
              <a:path w="459015" h="488313">
                <a:moveTo>
                  <a:pt x="0" y="0"/>
                </a:moveTo>
                <a:lnTo>
                  <a:pt x="459015" y="0"/>
                </a:lnTo>
                <a:lnTo>
                  <a:pt x="459015" y="488314"/>
                </a:lnTo>
                <a:lnTo>
                  <a:pt x="0" y="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9181459" y="5143500"/>
            <a:ext cx="8128894" cy="4166058"/>
          </a:xfrm>
          <a:custGeom>
            <a:avLst/>
            <a:gdLst/>
            <a:ahLst/>
            <a:cxnLst/>
            <a:rect l="l" t="t" r="r" b="b"/>
            <a:pathLst>
              <a:path w="8128894" h="4166058">
                <a:moveTo>
                  <a:pt x="0" y="0"/>
                </a:moveTo>
                <a:lnTo>
                  <a:pt x="8128894" y="0"/>
                </a:lnTo>
                <a:lnTo>
                  <a:pt x="8128894" y="4166058"/>
                </a:lnTo>
                <a:lnTo>
                  <a:pt x="0" y="4166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508327" y="2772464"/>
            <a:ext cx="6351414" cy="6105556"/>
            <a:chOff x="0" y="0"/>
            <a:chExt cx="8468552" cy="814074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8468552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特徵值建構（Feature Engineering）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55497"/>
              <a:ext cx="8468552" cy="7085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為提升模型預測股價漲跌的能力，基於原始資料進行特徵工程，衍生出多個反映市場變化的特徵變數。</a:t>
              </a:r>
            </a:p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包含：</a:t>
              </a:r>
            </a:p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Returns：報酬率（由收盤價計算）</a:t>
              </a:r>
            </a:p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MAS：移動平均乖離率</a:t>
              </a:r>
            </a:p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MA10、MA20：10 日與 20 日移動平均線</a:t>
              </a:r>
            </a:p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Price Change：當日與前一日收盤價差</a:t>
              </a:r>
            </a:p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RSI：相對強弱指標</a:t>
              </a:r>
            </a:p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MACD、MACD Signal：異同移動平均線及其訊號線</a:t>
              </a:r>
            </a:p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BB Upper、BB Lower：布林通道上下軌</a:t>
              </a:r>
            </a:p>
            <a:p>
              <a:pPr algn="l">
                <a:lnSpc>
                  <a:spcPts val="3250"/>
                </a:lnSpc>
              </a:pPr>
              <a:endParaRPr lang="en-US" sz="2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70199" y="2772464"/>
            <a:ext cx="6351414" cy="2009806"/>
            <a:chOff x="0" y="0"/>
            <a:chExt cx="8468552" cy="267974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8468552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預測目標（Target Variable）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55497"/>
              <a:ext cx="8468552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Target：預測明日股價是否上漲</a:t>
              </a:r>
            </a:p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     （漲 = 1，跌，平盤= 0）。</a:t>
              </a:r>
            </a:p>
            <a:p>
              <a:pPr algn="l">
                <a:lnSpc>
                  <a:spcPts val="3250"/>
                </a:lnSpc>
              </a:pPr>
              <a:endParaRPr lang="en-US" sz="2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410" y="878103"/>
            <a:ext cx="16307179" cy="4265397"/>
          </a:xfrm>
          <a:custGeom>
            <a:avLst/>
            <a:gdLst/>
            <a:ahLst/>
            <a:cxnLst/>
            <a:rect l="l" t="t" r="r" b="b"/>
            <a:pathLst>
              <a:path w="16307179" h="4265397">
                <a:moveTo>
                  <a:pt x="0" y="0"/>
                </a:moveTo>
                <a:lnTo>
                  <a:pt x="16307180" y="0"/>
                </a:lnTo>
                <a:lnTo>
                  <a:pt x="16307180" y="4265397"/>
                </a:lnTo>
                <a:lnTo>
                  <a:pt x="0" y="426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8930" b="-27018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35711" y="5632091"/>
            <a:ext cx="16261879" cy="4804639"/>
          </a:xfrm>
          <a:custGeom>
            <a:avLst/>
            <a:gdLst/>
            <a:ahLst/>
            <a:cxnLst/>
            <a:rect l="l" t="t" r="r" b="b"/>
            <a:pathLst>
              <a:path w="16261879" h="4804639">
                <a:moveTo>
                  <a:pt x="0" y="0"/>
                </a:moveTo>
                <a:lnTo>
                  <a:pt x="16261879" y="0"/>
                </a:lnTo>
                <a:lnTo>
                  <a:pt x="16261879" y="4804639"/>
                </a:lnTo>
                <a:lnTo>
                  <a:pt x="0" y="4804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248" b="-269905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9680" y="-1470403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48063" y="4034959"/>
            <a:ext cx="11991874" cy="2217082"/>
            <a:chOff x="0" y="0"/>
            <a:chExt cx="15989166" cy="2956110"/>
          </a:xfrm>
        </p:grpSpPr>
        <p:sp>
          <p:nvSpPr>
            <p:cNvPr id="7" name="TextBox 7"/>
            <p:cNvSpPr txBox="1"/>
            <p:nvPr/>
          </p:nvSpPr>
          <p:spPr>
            <a:xfrm>
              <a:off x="0" y="-11"/>
              <a:ext cx="15989166" cy="172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7. 數據分析流程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17957"/>
              <a:ext cx="1598916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90180" y="5710132"/>
            <a:ext cx="5995937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1. Data </a:t>
            </a:r>
          </a:p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2. </a:t>
            </a:r>
            <a:r>
              <a:rPr lang="en-US" sz="3000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資料清理</a:t>
            </a:r>
            <a:r>
              <a:rPr lang="en-US" sz="30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&amp; EDA</a:t>
            </a:r>
          </a:p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3. </a:t>
            </a:r>
            <a:r>
              <a:rPr lang="en-US" sz="3000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資料剖析</a:t>
            </a:r>
            <a:endParaRPr lang="en-US" sz="3000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4. </a:t>
            </a:r>
            <a:r>
              <a:rPr lang="en-US" sz="3000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特徵工程</a:t>
            </a:r>
            <a:r>
              <a:rPr lang="en-US" sz="30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</a:p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5. </a:t>
            </a:r>
            <a:r>
              <a:rPr lang="en-US" sz="3000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資料分割</a:t>
            </a:r>
            <a:r>
              <a:rPr lang="en-US" sz="30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1665" y="5748232"/>
            <a:ext cx="6476672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6. 演算法選擇</a:t>
            </a:r>
          </a:p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7. 模型訓練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8. 模型評分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9. 模型評估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10. 部署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11. 預測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78118-4DD6-09F0-5319-C802D0284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3263B20-A099-B878-2569-31991923BE11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11F5F2D-496A-4FC8-8F74-2DC22742A448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演算法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AEC84A3-A2F5-2F1F-886A-6279868B67CB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3D1351A-F84A-BB80-7BB1-9DD9092E442B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EDE4F5D-4CF4-3CAF-1F8A-68590C0A3688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0E0D06-0957-0F22-3276-4582A05F9A1F}"/>
              </a:ext>
            </a:extLst>
          </p:cNvPr>
          <p:cNvSpPr txBox="1"/>
          <p:nvPr/>
        </p:nvSpPr>
        <p:spPr>
          <a:xfrm>
            <a:off x="1257404" y="1976004"/>
            <a:ext cx="14249400" cy="43088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3200" b="1">
                <a:latin typeface="Noto Sans T Chinese"/>
                <a:ea typeface="Noto Sans T Chinese"/>
              </a:rPr>
              <a:t>去空值, 確認資料結構</a:t>
            </a:r>
            <a:endParaRPr lang="en-US" altLang="zh-TW" sz="3200" b="1">
              <a:latin typeface="Noto Sans T Chinese"/>
              <a:ea typeface="Noto Sans T Chinese"/>
            </a:endParaRPr>
          </a:p>
          <a:p>
            <a:endParaRPr lang="zh-TW" altLang="en-US" sz="3200" b="1">
              <a:latin typeface="Noto Sans HK" panose="020B0200000000000000" pitchFamily="34" charset="-120"/>
              <a:ea typeface="Noto Sans HK" panose="020B0200000000000000" pitchFamily="34" charset="-120"/>
            </a:endParaRPr>
          </a:p>
          <a:p>
            <a:pPr marL="457200" indent="-457200">
              <a:buAutoNum type="arabicPeriod"/>
            </a:pPr>
            <a:endParaRPr lang="zh-TW" altLang="en-US" sz="2400" b="1">
              <a:latin typeface="Noto Sans HK" panose="020B0200000000000000" pitchFamily="34" charset="-120"/>
              <a:ea typeface="Noto Sans HK" panose="020B0200000000000000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1">
              <a:latin typeface="Noto Sans HK" panose="020B0200000000000000" pitchFamily="34" charset="-120"/>
              <a:ea typeface="Noto Sans HK" panose="020B0200000000000000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1">
              <a:latin typeface="Noto Sans HK" panose="020B0200000000000000" pitchFamily="34" charset="-120"/>
              <a:ea typeface="Noto Sans HK" panose="020B0200000000000000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1">
              <a:latin typeface="Noto Sans HK" panose="020B0200000000000000" pitchFamily="34" charset="-120"/>
              <a:ea typeface="Noto Sans HK" panose="020B0200000000000000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1">
              <a:latin typeface="Noto Sans HK" panose="020B0200000000000000" pitchFamily="34" charset="-120"/>
              <a:ea typeface="Noto Sans HK" panose="020B0200000000000000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1">
              <a:latin typeface="Noto Sans HK" panose="020B0200000000000000" pitchFamily="34" charset="-120"/>
              <a:ea typeface="Noto Sans HK" panose="020B0200000000000000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1">
              <a:ea typeface="Noto Sans HK" panose="020B0200000000000000" pitchFamily="34" charset="-120"/>
            </a:endParaRPr>
          </a:p>
          <a:p>
            <a:pPr indent="-457200">
              <a:buAutoNum type="arabicPeriod"/>
            </a:pPr>
            <a:endParaRPr lang="zh-TW" altLang="en-US" sz="2400">
              <a:ea typeface="Noto Sans HK" panose="020B0200000000000000" pitchFamily="34" charset="-120"/>
              <a:cs typeface="Calibri"/>
            </a:endParaRPr>
          </a:p>
          <a:p>
            <a:pPr lvl="1"/>
            <a:endParaRPr lang="en-US" altLang="zh-TW">
              <a:cs typeface="Calibri"/>
            </a:endParaRPr>
          </a:p>
        </p:txBody>
      </p:sp>
      <p:pic>
        <p:nvPicPr>
          <p:cNvPr id="7" name="圖片 6" descr="一張含有 文字, 螢幕擷取畫面, 軟體, 字型 的圖片&#10;&#10;AI 產生的內容可能不正確。">
            <a:extLst>
              <a:ext uri="{FF2B5EF4-FFF2-40B4-BE49-F238E27FC236}">
                <a16:creationId xmlns:a16="http://schemas.microsoft.com/office/drawing/2014/main" id="{2BD2C2A5-A916-33AA-7699-B965D6501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5213" y="304799"/>
            <a:ext cx="6553200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5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56A3F-C04A-FBA3-64BD-F2777EDE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820E6C-7483-0CCD-9724-E6F3A89FA84F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BA8566D-48DB-BB52-D011-5CC068FFDD36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數據分析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F489654-D655-89B7-9665-E57AC49599D3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92A337-B144-4D8F-82FC-D6570D5B4970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20C4D5D-D1DC-A73B-4EC0-D34D6A279E28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8046D1-5464-291A-93E4-9CFC9B4FC5BF}"/>
              </a:ext>
            </a:extLst>
          </p:cNvPr>
          <p:cNvSpPr txBox="1"/>
          <p:nvPr/>
        </p:nvSpPr>
        <p:spPr>
          <a:xfrm>
            <a:off x="1257404" y="1976004"/>
            <a:ext cx="142494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200" b="1">
                <a:latin typeface="Noto Sans HK" panose="020B0200000000000000" pitchFamily="34" charset="-120"/>
                <a:ea typeface="Noto Sans HK"/>
              </a:rPr>
              <a:t>2. </a:t>
            </a:r>
            <a:r>
              <a:rPr lang="en-US" altLang="zh-TW" sz="3200" b="1" err="1">
                <a:latin typeface="Noto Sans HK" panose="020B0200000000000000" pitchFamily="34" charset="-120"/>
                <a:ea typeface="Noto Sans HK"/>
              </a:rPr>
              <a:t>資料統計敘述</a:t>
            </a:r>
            <a:endParaRPr lang="en-US" altLang="zh-TW" sz="3200" b="1">
              <a:latin typeface="Noto Sans HK" panose="020B0200000000000000" pitchFamily="34" charset="-120"/>
              <a:ea typeface="Noto Sans HK"/>
            </a:endParaRPr>
          </a:p>
          <a:p>
            <a:pPr lvl="1"/>
            <a:endParaRPr lang="en-US" altLang="zh-TW"/>
          </a:p>
        </p:txBody>
      </p:sp>
      <p:pic>
        <p:nvPicPr>
          <p:cNvPr id="7" name="圖片 6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12EE780A-EA3F-0177-D6B3-04EB81B46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87" y="2841316"/>
            <a:ext cx="174212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2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B1C29-269A-A22D-DA37-FCAFF0A6E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7312CD-5BC0-CC2F-F735-36DF0C21F54F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6CD0C73-CB23-5B73-453E-3E0EEE7B2398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資料分析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2EEFF96-B501-4932-1960-506ACBBA60CB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3238D59-0F97-EE2E-587D-07C3772FB845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B486BD4-D5DB-1681-C79E-2EBAB5588630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6A46C545-914A-7862-D116-5096FB593737}"/>
              </a:ext>
            </a:extLst>
          </p:cNvPr>
          <p:cNvSpPr txBox="1"/>
          <p:nvPr/>
        </p:nvSpPr>
        <p:spPr>
          <a:xfrm>
            <a:off x="1257404" y="1976004"/>
            <a:ext cx="14249400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2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3. </a:t>
            </a:r>
            <a:r>
              <a:rPr lang="en-US" altLang="zh-TW" sz="3200" b="1" dirty="0" err="1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資料標準化</a:t>
            </a:r>
            <a:r>
              <a:rPr lang="en-US" altLang="zh-TW" sz="32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 (Robust Scalar)</a:t>
            </a:r>
          </a:p>
          <a:p>
            <a:r>
              <a:rPr lang="en-US" altLang="zh-TW" sz="32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4. </a:t>
            </a:r>
            <a:r>
              <a:rPr lang="en-US" altLang="zh-TW" sz="3200" b="1" dirty="0" err="1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確認資料離群值狀況與常態分佈</a:t>
            </a:r>
            <a:endParaRPr lang="en-US" altLang="zh-TW" sz="3200" b="1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pPr lvl="1"/>
            <a:endParaRPr lang="en-US" altLang="zh-TW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</p:txBody>
      </p:sp>
      <p:pic>
        <p:nvPicPr>
          <p:cNvPr id="7" name="圖片 6" descr="一張含有 圖表, 文字, 行, 繪圖 的圖片&#10;&#10;AI 產生的內容可能不正確。">
            <a:extLst>
              <a:ext uri="{FF2B5EF4-FFF2-40B4-BE49-F238E27FC236}">
                <a16:creationId xmlns:a16="http://schemas.microsoft.com/office/drawing/2014/main" id="{6EB9C4E0-BE57-09E2-5015-2ACE9AF81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87" y="3332274"/>
            <a:ext cx="170402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6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90650" y="2721676"/>
            <a:ext cx="5763448" cy="560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2321" lvl="1" indent="-486160" algn="l">
              <a:lnSpc>
                <a:spcPts val="9007"/>
              </a:lnSpc>
              <a:buAutoNum type="arabicPeriod"/>
            </a:pPr>
            <a:r>
              <a:rPr lang="en-US" sz="4503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團隊介紹</a:t>
            </a:r>
            <a:endParaRPr lang="en-US" sz="4503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972321" lvl="1" indent="-486160" algn="l">
              <a:lnSpc>
                <a:spcPts val="9007"/>
              </a:lnSpc>
              <a:buAutoNum type="arabicPeriod"/>
            </a:pPr>
            <a:r>
              <a:rPr lang="en-US" sz="4503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專案時程</a:t>
            </a:r>
            <a:endParaRPr lang="en-US" sz="4503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972321" lvl="1" indent="-486160" algn="l">
              <a:lnSpc>
                <a:spcPts val="9007"/>
              </a:lnSpc>
              <a:buAutoNum type="arabicPeriod"/>
            </a:pPr>
            <a:r>
              <a:rPr lang="en-US" sz="4503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專案摘要</a:t>
            </a:r>
            <a:endParaRPr lang="en-US" sz="4503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972321" lvl="1" indent="-486160" algn="l">
              <a:lnSpc>
                <a:spcPts val="9007"/>
              </a:lnSpc>
              <a:buAutoNum type="arabicPeriod"/>
            </a:pPr>
            <a:r>
              <a:rPr lang="en-US" sz="4503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提案動機</a:t>
            </a:r>
            <a:endParaRPr lang="en-US" sz="4503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972321" lvl="1" indent="-486160" algn="l">
              <a:lnSpc>
                <a:spcPts val="9007"/>
              </a:lnSpc>
              <a:buAutoNum type="arabicPeriod"/>
            </a:pPr>
            <a:r>
              <a:rPr lang="en-US" sz="4503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理論架構模型</a:t>
            </a:r>
            <a:endParaRPr lang="en-US" sz="4503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2664159"/>
            <a:ext cx="6550176" cy="565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24"/>
              </a:lnSpc>
            </a:pPr>
            <a:r>
              <a:rPr lang="en-US" sz="4499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6. </a:t>
            </a:r>
            <a:r>
              <a:rPr lang="en-US" sz="4499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據與資料剖析</a:t>
            </a:r>
            <a:endParaRPr lang="en-US" sz="4499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9224"/>
              </a:lnSpc>
            </a:pPr>
            <a:r>
              <a:rPr lang="en-US" sz="4499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7. </a:t>
            </a:r>
            <a:r>
              <a:rPr lang="en-US" sz="4499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數據分析流程</a:t>
            </a:r>
            <a:endParaRPr lang="en-US" sz="4499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9224"/>
              </a:lnSpc>
            </a:pPr>
            <a:r>
              <a:rPr lang="en-US" sz="4499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8. </a:t>
            </a:r>
            <a:r>
              <a:rPr lang="en-US" sz="4499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實際演示</a:t>
            </a:r>
            <a:endParaRPr lang="en-US" sz="4499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8999"/>
              </a:lnSpc>
            </a:pPr>
            <a:r>
              <a:rPr lang="en-US" sz="4499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9. </a:t>
            </a:r>
            <a:r>
              <a:rPr lang="en-US" sz="4499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結論與建議</a:t>
            </a:r>
            <a:endParaRPr lang="en-US" sz="4499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9224"/>
              </a:lnSpc>
            </a:pPr>
            <a:r>
              <a:rPr lang="en-US" sz="4499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10. </a:t>
            </a:r>
            <a:r>
              <a:rPr lang="en-US" sz="4499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文獻參考</a:t>
            </a:r>
            <a:endParaRPr lang="en-US" sz="4499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243072" y="911018"/>
            <a:ext cx="601622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 b="1" dirty="0" err="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大綱</a:t>
            </a:r>
            <a:endParaRPr lang="en-US" sz="8500" b="1" dirty="0">
              <a:solidFill>
                <a:srgbClr val="000000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8D77B-BC69-64AC-ED63-0496A8D26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61678A-F7C6-6332-BEAB-482DD89651FB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4D6AB2B-20FD-72A3-7372-26472B456A2E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演算法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2B1E1E3-F714-705C-B48C-44E8AE3D195B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88B20D8-AEFE-6279-EF3B-78AD5D3B6986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DBD677B-A39C-4839-DE0D-6B4317FB4753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pic>
        <p:nvPicPr>
          <p:cNvPr id="7" name="圖片 6" descr="一張含有 圖表, 文字, 行, 繪圖 的圖片&#10;&#10;AI 產生的內容可能不正確。">
            <a:extLst>
              <a:ext uri="{FF2B5EF4-FFF2-40B4-BE49-F238E27FC236}">
                <a16:creationId xmlns:a16="http://schemas.microsoft.com/office/drawing/2014/main" id="{2470019E-C6E4-DA7E-F059-52CCF426A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57" y="661903"/>
            <a:ext cx="17040225" cy="4714875"/>
          </a:xfrm>
          <a:prstGeom prst="rect">
            <a:avLst/>
          </a:prstGeom>
        </p:spPr>
      </p:pic>
      <p:pic>
        <p:nvPicPr>
          <p:cNvPr id="9" name="圖片 8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B3733094-6648-7C5C-6884-4974B8EED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95" y="5567699"/>
            <a:ext cx="170497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27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041A7-7137-9C7C-9775-DB8F9A5A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A3C644-2C83-A272-4746-2793065EA350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AC7E5C9-1F3C-0D0F-5F33-E5D3EFAE7AB2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資料分析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3DCB90A-E65B-F69B-3FB3-FC8E7C8081A1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E61399D-10A4-28DF-A6DB-06D8A2DC4CC0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53FB254-4888-E5DC-0650-24D6FB2186B8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pic>
        <p:nvPicPr>
          <p:cNvPr id="7" name="圖片 6" descr="一張含有 文字, 螢幕擷取畫面, 繪圖, 行 的圖片&#10;&#10;AI 產生的內容可能不正確。">
            <a:extLst>
              <a:ext uri="{FF2B5EF4-FFF2-40B4-BE49-F238E27FC236}">
                <a16:creationId xmlns:a16="http://schemas.microsoft.com/office/drawing/2014/main" id="{4A524AD7-9BD5-AA0C-10B2-C70E4B9E4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324690"/>
            <a:ext cx="15544800" cy="7943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66397C73-14A0-1613-6FB1-7DF75394C0EA}"/>
                  </a:ext>
                </a:extLst>
              </p14:cNvPr>
              <p14:cNvContentPartPr/>
              <p14:nvPr/>
            </p14:nvContentPartPr>
            <p14:xfrm>
              <a:off x="17817193" y="4542296"/>
              <a:ext cx="20230" cy="20230"/>
            </p14:xfrm>
          </p:contentPart>
        </mc:Choice>
        <mc:Fallback xmlns=""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66397C73-14A0-1613-6FB1-7DF75394C0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05693" y="3530796"/>
                <a:ext cx="2023000" cy="20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2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90036-4B76-A8D6-FEA6-40875328D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61280C-0D8B-CEFE-31EC-87F911A5890B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026EEE1-1A55-C10B-D82E-E120858476FD}"/>
              </a:ext>
            </a:extLst>
          </p:cNvPr>
          <p:cNvSpPr txBox="1"/>
          <p:nvPr/>
        </p:nvSpPr>
        <p:spPr>
          <a:xfrm>
            <a:off x="1028700" y="1724928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zh-TW" altLang="en-US" sz="85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特徵工程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92120A8-5949-ACF4-D762-22B8F64FF88C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01E1296-8297-EF70-A391-48FE23FB1E80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C27D3A5-9A19-0DE4-6221-B0CCDA6242C6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135082-BDF0-301F-E8E6-BDB9DE819575}"/>
              </a:ext>
            </a:extLst>
          </p:cNvPr>
          <p:cNvSpPr txBox="1"/>
          <p:nvPr/>
        </p:nvSpPr>
        <p:spPr>
          <a:xfrm>
            <a:off x="1028700" y="3405207"/>
            <a:ext cx="5452383" cy="55399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200" b="1" dirty="0" err="1">
                <a:latin typeface="Noto Sans HK" panose="020B0200000000000000" pitchFamily="34" charset="-120"/>
                <a:ea typeface="Noto Sans HK"/>
              </a:rPr>
              <a:t>特徵變數</a:t>
            </a:r>
            <a:r>
              <a:rPr lang="en-US" altLang="zh-TW" sz="3200" b="1" dirty="0">
                <a:latin typeface="Noto Sans HK" panose="020B0200000000000000" pitchFamily="34" charset="-120"/>
                <a:ea typeface="Noto Sans HK"/>
              </a:rPr>
              <a:t> </a:t>
            </a:r>
            <a:r>
              <a:rPr lang="en-US" altLang="zh-TW" sz="3200" b="1" dirty="0" err="1">
                <a:latin typeface="Noto Sans HK" panose="020B0200000000000000" pitchFamily="34" charset="-120"/>
                <a:ea typeface="Noto Sans HK"/>
              </a:rPr>
              <a:t>Pearson相關係數分析</a:t>
            </a:r>
            <a:endParaRPr lang="en-US" altLang="zh-TW" sz="3200" b="1" dirty="0">
              <a:latin typeface="Noto Sans HK" panose="020B0200000000000000" pitchFamily="34" charset="-120"/>
              <a:ea typeface="Noto Sans HK" panose="020B0200000000000000" pitchFamily="34" charset="-120"/>
            </a:endParaRPr>
          </a:p>
          <a:p>
            <a:endParaRPr lang="en-US" altLang="zh-TW" sz="2400" b="1" dirty="0">
              <a:ea typeface="Noto Sans HK"/>
            </a:endParaRPr>
          </a:p>
          <a:p>
            <a:endParaRPr lang="en-US" altLang="zh-TW" sz="3200" b="1" dirty="0">
              <a:ea typeface="Noto Sans HK"/>
              <a:cs typeface="Calibri"/>
            </a:endParaRPr>
          </a:p>
          <a:p>
            <a:r>
              <a:rPr lang="en-US" sz="3200" b="1" dirty="0" err="1">
                <a:latin typeface="Menlo"/>
                <a:ea typeface="Noto Sans HK"/>
                <a:cs typeface="Calibri"/>
              </a:rPr>
              <a:t>由熱力圖分析</a:t>
            </a:r>
            <a:r>
              <a:rPr lang="en-US" sz="3200" b="1" dirty="0">
                <a:latin typeface="Menlo"/>
                <a:ea typeface="Noto Sans HK"/>
                <a:cs typeface="Calibri"/>
              </a:rPr>
              <a:t> Pearson's </a:t>
            </a:r>
            <a:r>
              <a:rPr lang="en-US" sz="3200" b="1" dirty="0" err="1">
                <a:latin typeface="Menlo"/>
                <a:ea typeface="Noto Sans HK"/>
                <a:cs typeface="Calibri"/>
              </a:rPr>
              <a:t>corelation</a:t>
            </a:r>
            <a:r>
              <a:rPr lang="en-US" sz="3200" b="1" dirty="0">
                <a:latin typeface="Menlo"/>
                <a:ea typeface="Noto Sans HK"/>
                <a:cs typeface="Calibri"/>
              </a:rPr>
              <a:t> coefficient, </a:t>
            </a:r>
            <a:r>
              <a:rPr lang="en-US" sz="3200" b="1" dirty="0" err="1">
                <a:latin typeface="Menlo"/>
                <a:ea typeface="Noto Sans HK"/>
                <a:cs typeface="Calibri"/>
              </a:rPr>
              <a:t>最相關的特徵，其相關係數如下</a:t>
            </a:r>
            <a:r>
              <a:rPr lang="en-US" sz="3200" b="1" dirty="0">
                <a:latin typeface="Menlo"/>
                <a:ea typeface="Noto Sans HK"/>
                <a:cs typeface="Calibri"/>
              </a:rPr>
              <a:t>:</a:t>
            </a:r>
            <a:endParaRPr lang="en-US" sz="3200" dirty="0">
              <a:ea typeface="Noto Sans HK"/>
              <a:cs typeface="Calibri"/>
            </a:endParaRPr>
          </a:p>
          <a:p>
            <a:r>
              <a:rPr lang="en-US" sz="3200" dirty="0">
                <a:latin typeface="Menlo"/>
                <a:ea typeface="Noto Sans HK"/>
                <a:cs typeface="Calibri"/>
              </a:rPr>
              <a:t>- Return: 0.72</a:t>
            </a:r>
            <a:endParaRPr lang="en-US" sz="3200" dirty="0">
              <a:ea typeface="Noto Sans HK"/>
              <a:cs typeface="Calibri"/>
            </a:endParaRPr>
          </a:p>
          <a:p>
            <a:r>
              <a:rPr lang="en-US" sz="3200" dirty="0">
                <a:latin typeface="Menlo"/>
                <a:ea typeface="Noto Sans HK"/>
                <a:cs typeface="Calibri"/>
              </a:rPr>
              <a:t>- Price change: 0.42</a:t>
            </a:r>
            <a:endParaRPr lang="en-US" sz="3200" dirty="0">
              <a:ea typeface="Noto Sans HK"/>
              <a:cs typeface="Calibri"/>
            </a:endParaRPr>
          </a:p>
          <a:p>
            <a:r>
              <a:rPr lang="en-US" sz="3200" dirty="0">
                <a:latin typeface="Menlo"/>
                <a:ea typeface="Noto Sans HK"/>
                <a:cs typeface="Calibri"/>
              </a:rPr>
              <a:t>- RSI: 0.23</a:t>
            </a:r>
            <a:endParaRPr lang="en-US" sz="3200" dirty="0"/>
          </a:p>
          <a:p>
            <a:endParaRPr lang="en-US" altLang="zh-TW" sz="2400" b="1" dirty="0">
              <a:ea typeface="Noto Sans HK"/>
              <a:cs typeface="Calibri"/>
            </a:endParaRPr>
          </a:p>
          <a:p>
            <a:pPr lvl="1"/>
            <a:endParaRPr lang="en-US" altLang="zh-TW" dirty="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539763C8-C140-4B35-75F3-BE9235B8247E}"/>
                  </a:ext>
                </a:extLst>
              </p14:cNvPr>
              <p14:cNvContentPartPr/>
              <p14:nvPr/>
            </p14:nvContentPartPr>
            <p14:xfrm>
              <a:off x="3081918" y="2257839"/>
              <a:ext cx="20230" cy="2023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539763C8-C140-4B35-75F3-BE9235B824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0418" y="1246339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1D34DBC0-90BC-B96C-B0E3-5DFF08A27B5B}"/>
                  </a:ext>
                </a:extLst>
              </p14:cNvPr>
              <p14:cNvContentPartPr/>
              <p14:nvPr/>
            </p14:nvContentPartPr>
            <p14:xfrm>
              <a:off x="5362681" y="2273800"/>
              <a:ext cx="20230" cy="2023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1D34DBC0-90BC-B96C-B0E3-5DFF08A27B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1181" y="1262300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30F9D7A7-1302-1C14-289C-CC48324A3201}"/>
                  </a:ext>
                </a:extLst>
              </p14:cNvPr>
              <p14:cNvContentPartPr/>
              <p14:nvPr/>
            </p14:nvContentPartPr>
            <p14:xfrm>
              <a:off x="16171214" y="1646627"/>
              <a:ext cx="20230" cy="2023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30F9D7A7-1302-1C14-289C-CC48324A32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9714" y="635127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E9852B2B-D36C-30D7-8528-DB4AB992A068}"/>
                  </a:ext>
                </a:extLst>
              </p14:cNvPr>
              <p14:cNvContentPartPr/>
              <p14:nvPr/>
            </p14:nvContentPartPr>
            <p14:xfrm>
              <a:off x="16171214" y="1651601"/>
              <a:ext cx="20230" cy="2023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E9852B2B-D36C-30D7-8528-DB4AB992A0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9714" y="640101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AADC4484-C50D-FE26-B8E2-18B0E5B3B981}"/>
                  </a:ext>
                </a:extLst>
              </p14:cNvPr>
              <p14:cNvContentPartPr/>
              <p14:nvPr/>
            </p14:nvContentPartPr>
            <p14:xfrm>
              <a:off x="16166241" y="1661549"/>
              <a:ext cx="20230" cy="20230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AADC4484-C50D-FE26-B8E2-18B0E5B3B9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4741" y="650049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4CBCD766-E82F-9006-D5F1-4EDB12CF2B83}"/>
                  </a:ext>
                </a:extLst>
              </p14:cNvPr>
              <p14:cNvContentPartPr/>
              <p14:nvPr/>
            </p14:nvContentPartPr>
            <p14:xfrm>
              <a:off x="16150908" y="1682266"/>
              <a:ext cx="20230" cy="20230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4CBCD766-E82F-9006-D5F1-4EDB12CF2B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39408" y="670766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057FEB5B-F3B7-BC2A-DDA9-84C79A820126}"/>
                  </a:ext>
                </a:extLst>
              </p14:cNvPr>
              <p14:cNvContentPartPr/>
              <p14:nvPr/>
            </p14:nvContentPartPr>
            <p14:xfrm>
              <a:off x="16150908" y="1687239"/>
              <a:ext cx="20230" cy="20230"/>
            </p14:xfrm>
          </p:contentPart>
        </mc:Choice>
        <mc:Fallback xmlns=""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057FEB5B-F3B7-BC2A-DDA9-84C79A8201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39408" y="675739"/>
                <a:ext cx="2023000" cy="2023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圖片 14" descr="一張含有 文字, 螢幕擷取畫面, Rectangle, 平行 的圖片&#10;&#10;AI 產生的內容可能不正確。">
            <a:extLst>
              <a:ext uri="{FF2B5EF4-FFF2-40B4-BE49-F238E27FC236}">
                <a16:creationId xmlns:a16="http://schemas.microsoft.com/office/drawing/2014/main" id="{16472F70-FEF0-6406-ABBE-6D754C629F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5240" y="369937"/>
            <a:ext cx="10770733" cy="97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A5C86-1731-2DA6-F2D1-111CE1A2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8295EA-6692-2FC9-8B95-60325A4AD781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F4CF7DA-3C47-9D6E-685D-54EFC1F1C33E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35A2D6B-33B8-1F4E-31F6-411606C4E622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49672BB-5021-B4A5-02ED-B4451C8E26CA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2327E0-CD26-E48C-DDB7-5D743D65D129}"/>
              </a:ext>
            </a:extLst>
          </p:cNvPr>
          <p:cNvSpPr txBox="1"/>
          <p:nvPr/>
        </p:nvSpPr>
        <p:spPr>
          <a:xfrm>
            <a:off x="1028700" y="3474146"/>
            <a:ext cx="5391150" cy="43088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4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​</a:t>
            </a:r>
            <a:r>
              <a:rPr lang="en-US" altLang="zh-TW" sz="32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Spearman </a:t>
            </a:r>
            <a:r>
              <a:rPr lang="en-US" altLang="zh-TW" sz="3200" b="1" dirty="0" err="1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相關係數分析</a:t>
            </a:r>
            <a:endParaRPr lang="zh-TW" altLang="en-US" sz="3200" b="1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endParaRPr lang="en-US" altLang="zh-TW" sz="3200" b="1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r>
              <a:rPr lang="en-US" sz="3200" dirty="0" err="1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相關性高的特徵變數及其相關係數</a:t>
            </a:r>
            <a:r>
              <a:rPr lang="en-US" sz="32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:</a:t>
            </a:r>
          </a:p>
          <a:p>
            <a:r>
              <a:rPr lang="en-US" sz="32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- Return: 0.87</a:t>
            </a:r>
          </a:p>
          <a:p>
            <a:r>
              <a:rPr lang="en-US" sz="32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- </a:t>
            </a:r>
            <a:r>
              <a:rPr lang="en-US" sz="3200" dirty="0" err="1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Price_Change</a:t>
            </a:r>
            <a:r>
              <a:rPr lang="en-US" sz="32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: 0.46</a:t>
            </a:r>
          </a:p>
          <a:p>
            <a:r>
              <a:rPr lang="en-US" sz="32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- RSI: 0.21</a:t>
            </a:r>
          </a:p>
          <a:p>
            <a:endParaRPr lang="en-US" altLang="zh-TW" sz="3200" b="1" dirty="0">
              <a:ea typeface="Noto Sans HK"/>
              <a:cs typeface="Calibri"/>
            </a:endParaRPr>
          </a:p>
          <a:p>
            <a:pPr lvl="1"/>
            <a:endParaRPr lang="en-US" altLang="zh-TW" dirty="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028DA073-E7CB-9B7C-1D09-615AD2454842}"/>
                  </a:ext>
                </a:extLst>
              </p14:cNvPr>
              <p14:cNvContentPartPr/>
              <p14:nvPr/>
            </p14:nvContentPartPr>
            <p14:xfrm>
              <a:off x="10516999" y="2549933"/>
              <a:ext cx="20230" cy="2023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028DA073-E7CB-9B7C-1D09-615AD24548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05499" y="1538433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FABA1E4F-FAA2-C112-DAA2-51E3B057AE69}"/>
                  </a:ext>
                </a:extLst>
              </p14:cNvPr>
              <p14:cNvContentPartPr/>
              <p14:nvPr/>
            </p14:nvContentPartPr>
            <p14:xfrm>
              <a:off x="15672214" y="1734301"/>
              <a:ext cx="20230" cy="2023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FABA1E4F-FAA2-C112-DAA2-51E3B057AE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60714" y="722801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7503D5AD-9B9D-DB11-08EF-454DDD2DA18A}"/>
                  </a:ext>
                </a:extLst>
              </p14:cNvPr>
              <p14:cNvContentPartPr/>
              <p14:nvPr/>
            </p14:nvContentPartPr>
            <p14:xfrm>
              <a:off x="15672214" y="1734301"/>
              <a:ext cx="20230" cy="2023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7503D5AD-9B9D-DB11-08EF-454DDD2DA1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33310" y="1686134"/>
                <a:ext cx="97260" cy="1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F175BF19-2537-C9DC-9267-9CC437465167}"/>
                  </a:ext>
                </a:extLst>
              </p14:cNvPr>
              <p14:cNvContentPartPr/>
              <p14:nvPr/>
            </p14:nvContentPartPr>
            <p14:xfrm>
              <a:off x="15687137" y="1744248"/>
              <a:ext cx="20230" cy="20230"/>
            </p14:xfrm>
          </p:contentPart>
        </mc:Choice>
        <mc:Fallback xmlns=""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F175BF19-2537-C9DC-9267-9CC4374651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75637" y="732748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FC8CCFDE-A1A1-82F5-6FFC-A3757D886EFE}"/>
                  </a:ext>
                </a:extLst>
              </p14:cNvPr>
              <p14:cNvContentPartPr/>
              <p14:nvPr/>
            </p14:nvContentPartPr>
            <p14:xfrm>
              <a:off x="15687137" y="1744248"/>
              <a:ext cx="20230" cy="20230"/>
            </p14:xfrm>
          </p:contentPart>
        </mc:Choice>
        <mc:Fallback xmlns=""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FC8CCFDE-A1A1-82F5-6FFC-A3757D886E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75637" y="732748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筆跡 27">
                <a:extLst>
                  <a:ext uri="{FF2B5EF4-FFF2-40B4-BE49-F238E27FC236}">
                    <a16:creationId xmlns:a16="http://schemas.microsoft.com/office/drawing/2014/main" id="{419C0C1D-0F70-FE94-16AF-F098EF3726AD}"/>
                  </a:ext>
                </a:extLst>
              </p14:cNvPr>
              <p14:cNvContentPartPr/>
              <p14:nvPr/>
            </p14:nvContentPartPr>
            <p14:xfrm>
              <a:off x="16600824" y="1674878"/>
              <a:ext cx="20230" cy="20230"/>
            </p14:xfrm>
          </p:contentPart>
        </mc:Choice>
        <mc:Fallback xmlns="">
          <p:pic>
            <p:nvPicPr>
              <p:cNvPr id="28" name="筆跡 27">
                <a:extLst>
                  <a:ext uri="{FF2B5EF4-FFF2-40B4-BE49-F238E27FC236}">
                    <a16:creationId xmlns:a16="http://schemas.microsoft.com/office/drawing/2014/main" id="{419C0C1D-0F70-FE94-16AF-F098EF3726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89324" y="663378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639E5507-75D2-EB63-B04F-793AF7F82D4A}"/>
                  </a:ext>
                </a:extLst>
              </p14:cNvPr>
              <p14:cNvContentPartPr/>
              <p14:nvPr/>
            </p14:nvContentPartPr>
            <p14:xfrm>
              <a:off x="16600824" y="1674878"/>
              <a:ext cx="20230" cy="20230"/>
            </p14:xfrm>
          </p:contentPart>
        </mc:Choice>
        <mc:Fallback xmlns=""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639E5507-75D2-EB63-B04F-793AF7F82D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89324" y="663378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筆跡 29">
                <a:extLst>
                  <a:ext uri="{FF2B5EF4-FFF2-40B4-BE49-F238E27FC236}">
                    <a16:creationId xmlns:a16="http://schemas.microsoft.com/office/drawing/2014/main" id="{D53DECFE-0A63-6F84-D718-9784FFC7DDF7}"/>
                  </a:ext>
                </a:extLst>
              </p14:cNvPr>
              <p14:cNvContentPartPr/>
              <p14:nvPr/>
            </p14:nvContentPartPr>
            <p14:xfrm>
              <a:off x="16600824" y="1674878"/>
              <a:ext cx="20230" cy="20230"/>
            </p14:xfrm>
          </p:contentPart>
        </mc:Choice>
        <mc:Fallback xmlns="">
          <p:pic>
            <p:nvPicPr>
              <p:cNvPr id="30" name="筆跡 29">
                <a:extLst>
                  <a:ext uri="{FF2B5EF4-FFF2-40B4-BE49-F238E27FC236}">
                    <a16:creationId xmlns:a16="http://schemas.microsoft.com/office/drawing/2014/main" id="{D53DECFE-0A63-6F84-D718-9784FFC7DD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89324" y="663378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筆跡 30">
                <a:extLst>
                  <a:ext uri="{FF2B5EF4-FFF2-40B4-BE49-F238E27FC236}">
                    <a16:creationId xmlns:a16="http://schemas.microsoft.com/office/drawing/2014/main" id="{E30F52FA-DF72-7D14-ECD5-C91CF3D595EA}"/>
                  </a:ext>
                </a:extLst>
              </p14:cNvPr>
              <p14:cNvContentPartPr/>
              <p14:nvPr/>
            </p14:nvContentPartPr>
            <p14:xfrm>
              <a:off x="16600824" y="1674878"/>
              <a:ext cx="20230" cy="20230"/>
            </p14:xfrm>
          </p:contentPart>
        </mc:Choice>
        <mc:Fallback xmlns="">
          <p:pic>
            <p:nvPicPr>
              <p:cNvPr id="31" name="筆跡 30">
                <a:extLst>
                  <a:ext uri="{FF2B5EF4-FFF2-40B4-BE49-F238E27FC236}">
                    <a16:creationId xmlns:a16="http://schemas.microsoft.com/office/drawing/2014/main" id="{E30F52FA-DF72-7D14-ECD5-C91CF3D595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89324" y="663378"/>
                <a:ext cx="2023000" cy="20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筆跡 31">
                <a:extLst>
                  <a:ext uri="{FF2B5EF4-FFF2-40B4-BE49-F238E27FC236}">
                    <a16:creationId xmlns:a16="http://schemas.microsoft.com/office/drawing/2014/main" id="{E25CCB5D-B3E2-FFEB-E597-8B53B6207F81}"/>
                  </a:ext>
                </a:extLst>
              </p14:cNvPr>
              <p14:cNvContentPartPr/>
              <p14:nvPr/>
            </p14:nvContentPartPr>
            <p14:xfrm>
              <a:off x="16600824" y="1674878"/>
              <a:ext cx="20230" cy="20230"/>
            </p14:xfrm>
          </p:contentPart>
        </mc:Choice>
        <mc:Fallback xmlns="">
          <p:pic>
            <p:nvPicPr>
              <p:cNvPr id="32" name="筆跡 31">
                <a:extLst>
                  <a:ext uri="{FF2B5EF4-FFF2-40B4-BE49-F238E27FC236}">
                    <a16:creationId xmlns:a16="http://schemas.microsoft.com/office/drawing/2014/main" id="{E25CCB5D-B3E2-FFEB-E597-8B53B6207F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89324" y="663378"/>
                <a:ext cx="2023000" cy="2023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圖片 37" descr="一張含有 文字, 螢幕擷取畫面, 圖表, 正方形 的圖片&#10;&#10;AI 產生的內容可能不正確。">
            <a:extLst>
              <a:ext uri="{FF2B5EF4-FFF2-40B4-BE49-F238E27FC236}">
                <a16:creationId xmlns:a16="http://schemas.microsoft.com/office/drawing/2014/main" id="{AC093246-5304-876D-EF36-A568201080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11437" y="253595"/>
            <a:ext cx="10804024" cy="9779809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C4366C4-C87C-43EF-BF55-09FE124667BF}"/>
              </a:ext>
            </a:extLst>
          </p:cNvPr>
          <p:cNvSpPr txBox="1"/>
          <p:nvPr/>
        </p:nvSpPr>
        <p:spPr>
          <a:xfrm>
            <a:off x="1028700" y="1724928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zh-TW" altLang="en-US" sz="85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特徵工程</a:t>
            </a:r>
          </a:p>
        </p:txBody>
      </p:sp>
    </p:spTree>
    <p:extLst>
      <p:ext uri="{BB962C8B-B14F-4D97-AF65-F5344CB8AC3E}">
        <p14:creationId xmlns:p14="http://schemas.microsoft.com/office/powerpoint/2010/main" val="17285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D53AB-ED0E-36BE-8B58-1397257B6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8EC9C4-7BAA-31B1-19E5-59C105E8D978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A0E4526-EE8E-3E62-6CE4-BCFADA2A7F31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特徵工程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D2EF935-3FB1-5ADC-94D1-FCE897F46DEF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2428465-49C1-968F-8DBF-5B2AA8F8143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B09D999-7832-E3C4-B863-5A4F993C2372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25DAF5-A849-0DFD-2171-F61F8F9FC0A7}"/>
              </a:ext>
            </a:extLst>
          </p:cNvPr>
          <p:cNvSpPr txBox="1"/>
          <p:nvPr/>
        </p:nvSpPr>
        <p:spPr>
          <a:xfrm>
            <a:off x="1461511" y="2782227"/>
            <a:ext cx="14249400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zh-TW" altLang="en-US" sz="3200" dirty="0">
                <a:latin typeface="Arial Unicode"/>
                <a:ea typeface="Arial Unicode"/>
                <a:cs typeface="Arial Unicode"/>
              </a:rPr>
              <a:t>共線問題</a:t>
            </a:r>
          </a:p>
          <a:p>
            <a:r>
              <a:rPr lang="zh-TW" sz="2800" dirty="0">
                <a:latin typeface="Arial Unicode"/>
                <a:ea typeface="Arial Unicode"/>
                <a:cs typeface="Arial Unicode"/>
              </a:rPr>
              <a:t>由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Pearson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相關係數發現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open,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high,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low,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close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區塊、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MA5,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MA10,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MA20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區塊、</a:t>
            </a:r>
            <a:r>
              <a:rPr lang="en-US" sz="2800" dirty="0" err="1">
                <a:latin typeface="Arial Unicode"/>
                <a:ea typeface="Arial Unicode"/>
                <a:cs typeface="Arial Unicode"/>
              </a:rPr>
              <a:t>BB_upper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,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</a:t>
            </a:r>
            <a:r>
              <a:rPr lang="en-US" sz="2800" dirty="0" err="1">
                <a:latin typeface="Arial Unicode"/>
                <a:ea typeface="Arial Unicode"/>
                <a:cs typeface="Arial Unicode"/>
              </a:rPr>
              <a:t>BB_lower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區塊幾乎都是 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1.00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呈現高度共線，表示這些特徵是重複資訊，需重新建構特徵。</a:t>
            </a:r>
          </a:p>
          <a:p>
            <a:r>
              <a:rPr lang="zh-TW" sz="2800" dirty="0">
                <a:latin typeface="Arial Unicode"/>
                <a:ea typeface="Arial Unicode"/>
                <a:cs typeface="Arial Unicode"/>
              </a:rPr>
              <a:t>其中，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Return,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</a:t>
            </a:r>
            <a:r>
              <a:rPr lang="en-US" sz="2800" dirty="0" err="1">
                <a:latin typeface="Arial Unicode"/>
                <a:ea typeface="Arial Unicode"/>
                <a:cs typeface="Arial Unicode"/>
              </a:rPr>
              <a:t>Price_change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,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RSI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是比較高的係數，表示與 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Target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相關。</a:t>
            </a:r>
            <a:endParaRPr lang="en-US" sz="2800" dirty="0">
              <a:latin typeface="Arial Unicode"/>
              <a:ea typeface="Arial Unicode"/>
              <a:cs typeface="Arial Unicode"/>
            </a:endParaRPr>
          </a:p>
          <a:p>
            <a:br>
              <a:rPr lang="en-US" dirty="0"/>
            </a:br>
            <a:endParaRPr lang="en-US" sz="3200" dirty="0">
              <a:latin typeface="Arial Unicode"/>
              <a:ea typeface="Arial Unicode"/>
              <a:cs typeface="Arial Unicode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TW" sz="3200" dirty="0" err="1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資料外洩問題</a:t>
            </a:r>
            <a:r>
              <a:rPr lang="en-US" altLang="zh-TW" sz="32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 (Data Leakage)</a:t>
            </a:r>
            <a:endParaRPr lang="en-US" altLang="zh-TW" sz="3200" dirty="0" err="1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r>
              <a:rPr lang="zh-TW" sz="2800" dirty="0">
                <a:latin typeface="Arial Unicode"/>
                <a:ea typeface="Arial Unicode"/>
                <a:cs typeface="Arial Unicode"/>
              </a:rPr>
              <a:t>另外的問題是 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Return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的計算是使用（今日的收盤價 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-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 昨日的收盤價）/ 昨日的收盤價</a:t>
            </a:r>
          </a:p>
          <a:p>
            <a:r>
              <a:rPr lang="zh-TW" sz="2800" dirty="0">
                <a:latin typeface="Arial Unicode"/>
                <a:ea typeface="Arial Unicode"/>
                <a:cs typeface="Arial Unicode"/>
              </a:rPr>
              <a:t>Target 漲跌也是 </a:t>
            </a:r>
            <a:r>
              <a:rPr lang="en-US" altLang="zh-TW" sz="2800" dirty="0">
                <a:latin typeface="Arial Unicode"/>
                <a:ea typeface="Arial Unicode"/>
                <a:cs typeface="Arial Unicode"/>
              </a:rPr>
              <a:t>(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今日的收盤價 - 昨日的收盤價</a:t>
            </a:r>
            <a:r>
              <a:rPr lang="en-US" altLang="zh-TW" sz="2800" dirty="0">
                <a:latin typeface="Arial Unicode"/>
                <a:ea typeface="Arial Unicode"/>
                <a:cs typeface="Arial Unicode"/>
              </a:rPr>
              <a:t>)</a:t>
            </a:r>
            <a:r>
              <a:rPr lang="zh-TW" sz="2800" dirty="0">
                <a:latin typeface="Arial Unicode"/>
                <a:ea typeface="Arial Unicode"/>
                <a:cs typeface="Arial Unicode"/>
              </a:rPr>
              <a:t>，用這樣的方式預測結果會100% 準確，</a:t>
            </a:r>
          </a:p>
          <a:p>
            <a:r>
              <a:rPr lang="zh-TW" sz="2800" dirty="0">
                <a:latin typeface="Arial Unicode"/>
                <a:ea typeface="Arial Unicode"/>
                <a:cs typeface="Arial Unicode"/>
              </a:rPr>
              <a:t>需使用歷史資料來預測明天的漲跌</a:t>
            </a:r>
          </a:p>
          <a:p>
            <a:endParaRPr lang="zh-TW" altLang="en-US" sz="2400" b="1" dirty="0">
              <a:latin typeface="Noto Sans HK" panose="020B0200000000000000" pitchFamily="34" charset="-120"/>
              <a:ea typeface="Noto Sans HK" panose="020B0200000000000000" pitchFamily="34" charset="-120"/>
            </a:endParaRP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8155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0D694-7FE6-D45C-BBD1-D7E73F0D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E45C63-7BA9-AD95-950A-091F43941BD7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86006D3-50A8-9F80-38DC-2A5C8F0C7AB3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資料分析</a:t>
            </a:r>
            <a:endParaRPr lang="en-US" sz="8500">
              <a:solidFill>
                <a:srgbClr val="000000"/>
              </a:solidFill>
              <a:latin typeface="Arial Unicode"/>
              <a:ea typeface="Arial Unicode"/>
              <a:cs typeface="Arial Unicode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C59A030-10CB-77D7-2F06-F11B26E8CF4E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80E13E4-59B7-3CFC-CB2C-E285EF0C5851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84D6285-0734-B811-9941-211836583B7D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FC9CB3B-9F14-6C18-873E-33CE91B2E765}"/>
              </a:ext>
            </a:extLst>
          </p:cNvPr>
          <p:cNvSpPr txBox="1"/>
          <p:nvPr/>
        </p:nvSpPr>
        <p:spPr>
          <a:xfrm>
            <a:off x="1240471" y="3211045"/>
            <a:ext cx="142494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200" b="1" dirty="0" err="1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重新建構特徵變數</a:t>
            </a:r>
            <a:endParaRPr lang="en-US" altLang="zh-TW" sz="3200" b="1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pPr lvl="1"/>
            <a:endParaRPr lang="en-US" altLang="zh-TW" dirty="0"/>
          </a:p>
        </p:txBody>
      </p:sp>
      <p:pic>
        <p:nvPicPr>
          <p:cNvPr id="7" name="圖片 6" descr="一張含有 文字, 螢幕擷取畫面, 字型, 陳列 的圖片&#10;&#10;AI 產生的內容可能不正確。">
            <a:extLst>
              <a:ext uri="{FF2B5EF4-FFF2-40B4-BE49-F238E27FC236}">
                <a16:creationId xmlns:a16="http://schemas.microsoft.com/office/drawing/2014/main" id="{ADBF8E62-1D7C-6279-2A34-6ED76CEA0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27" y="4601369"/>
            <a:ext cx="11791950" cy="3790950"/>
          </a:xfrm>
          <a:prstGeom prst="rect">
            <a:avLst/>
          </a:prstGeom>
        </p:spPr>
      </p:pic>
      <p:pic>
        <p:nvPicPr>
          <p:cNvPr id="9" name="圖片 8" descr="一張含有 文字, 螢幕擷取畫面, Rectangle, 圖表 的圖片&#10;&#10;AI 產生的內容可能不正確。">
            <a:extLst>
              <a:ext uri="{FF2B5EF4-FFF2-40B4-BE49-F238E27FC236}">
                <a16:creationId xmlns:a16="http://schemas.microsoft.com/office/drawing/2014/main" id="{F4FE3CF9-5CE0-FFED-A4DF-07998D40F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440" y="1023938"/>
            <a:ext cx="10186987" cy="8698365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240F639-9141-44F7-ACC0-E2EE2A83651D}"/>
              </a:ext>
            </a:extLst>
          </p:cNvPr>
          <p:cNvSpPr txBox="1"/>
          <p:nvPr/>
        </p:nvSpPr>
        <p:spPr>
          <a:xfrm>
            <a:off x="1028700" y="1724928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zh-TW" altLang="en-US" sz="85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特徵工程</a:t>
            </a:r>
          </a:p>
        </p:txBody>
      </p:sp>
    </p:spTree>
    <p:extLst>
      <p:ext uri="{BB962C8B-B14F-4D97-AF65-F5344CB8AC3E}">
        <p14:creationId xmlns:p14="http://schemas.microsoft.com/office/powerpoint/2010/main" val="2705507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29820-6F24-8F93-5708-3AA8AD678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D801BE-3B84-4ADD-41AD-D6216CE5F657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979B44C-2DDA-C65D-9F5E-8AE17EDCDD49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選擇演算法</a:t>
            </a:r>
            <a:endParaRPr lang="en-US" sz="8500" err="1">
              <a:solidFill>
                <a:srgbClr val="000000"/>
              </a:solidFill>
              <a:latin typeface="Arial Unicode"/>
              <a:ea typeface="Arial Unicode"/>
              <a:cs typeface="Arial Unicode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0A0E7CB-7E60-4221-0584-BCB194AFA3BA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E23071E-0192-D960-B4D7-FBC0AA36BEA1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EDAEC12-8139-6363-6DCF-F599088FD064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958DCF-BB26-7FFB-49DD-745D4270ED70}"/>
              </a:ext>
            </a:extLst>
          </p:cNvPr>
          <p:cNvSpPr txBox="1"/>
          <p:nvPr/>
        </p:nvSpPr>
        <p:spPr>
          <a:xfrm>
            <a:off x="1257404" y="2322986"/>
            <a:ext cx="14249400" cy="81253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zh-TW" altLang="en-US" sz="3200" b="1">
                <a:latin typeface="Noto Sans HK" panose="020B0200000000000000" pitchFamily="34" charset="-120"/>
                <a:ea typeface="Noto Sans HK"/>
              </a:rPr>
              <a:t>邏輯迴歸</a:t>
            </a:r>
          </a:p>
          <a:p>
            <a:pPr marL="342900" indent="-342900">
              <a:buFont typeface="Arial"/>
              <a:buChar char="•"/>
            </a:pPr>
            <a:r>
              <a:rPr lang="zh-TW" altLang="en-US" sz="3200" b="1">
                <a:ea typeface="Noto Sans HK"/>
                <a:cs typeface="Calibri"/>
              </a:rPr>
              <a:t>亂數森林</a:t>
            </a:r>
          </a:p>
          <a:p>
            <a:pPr marL="342900" indent="-342900">
              <a:buFont typeface="Arial"/>
              <a:buChar char="•"/>
            </a:pPr>
            <a:r>
              <a:rPr lang="zh-TW" altLang="en-US" sz="3200" b="1">
                <a:ea typeface="Noto Sans HK"/>
                <a:cs typeface="Calibri"/>
              </a:rPr>
              <a:t>XGBoost</a:t>
            </a:r>
          </a:p>
          <a:p>
            <a:pPr marL="342900" indent="-342900">
              <a:buFont typeface="Arial"/>
              <a:buChar char="•"/>
            </a:pPr>
            <a:endParaRPr lang="zh-TW" altLang="en-US" sz="3200" b="1">
              <a:ea typeface="Noto Sans HK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zh-TW" altLang="en-US" sz="3200" b="1">
              <a:ea typeface="Noto Sans HK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zh-TW" altLang="en-US" sz="3200" b="1">
              <a:ea typeface="Noto Sans HK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zh-TW" altLang="en-US" sz="3200" b="1">
              <a:ea typeface="Noto Sans HK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zh-TW" altLang="en-US" sz="3200" b="1">
              <a:ea typeface="Noto Sans HK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zh-TW" altLang="en-US" sz="3200" b="1">
              <a:ea typeface="Noto Sans HK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zh-TW" altLang="en-US" sz="3200" b="1">
              <a:ea typeface="Noto Sans HK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zh-TW" altLang="en-US" sz="3200" b="1">
              <a:ea typeface="Noto Sans HK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zh-TW" altLang="en-US" sz="3200" b="1">
              <a:ea typeface="Noto Sans HK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zh-TW" altLang="en-US" sz="2800" dirty="0">
              <a:latin typeface="Arial Unicode"/>
              <a:ea typeface="Arial Unicode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zh-TW" sz="2800">
                <a:latin typeface="Arial Unicode"/>
                <a:ea typeface="Arial Unicode"/>
                <a:cs typeface="Calibri"/>
              </a:rPr>
              <a:t>資料分割為訓練集(80%)與測試集(20%), 使用 42 號洗牌程序，確認數據分割的結果都完全一樣，讓實驗可以被重現。</a:t>
            </a:r>
            <a:endParaRPr lang="zh-TW" altLang="en-US" sz="2800">
              <a:latin typeface="Arial Unicode"/>
              <a:ea typeface="Arial Unicode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zh-TW" altLang="en-US" sz="3200" b="1">
              <a:ea typeface="Noto Sans HK"/>
              <a:cs typeface="Calibri"/>
            </a:endParaRPr>
          </a:p>
          <a:p>
            <a:pPr lvl="1"/>
            <a:endParaRPr lang="en-US" altLang="zh-TW">
              <a:cs typeface="Calibri"/>
            </a:endParaRPr>
          </a:p>
        </p:txBody>
      </p:sp>
      <p:pic>
        <p:nvPicPr>
          <p:cNvPr id="7" name="圖片 6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77718B20-1B25-EF36-ACC8-D13294C74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980" y="3895725"/>
            <a:ext cx="14363700" cy="2495550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89AEE864-1B69-4CB0-9615-28EC5225B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980" y="6634163"/>
            <a:ext cx="143637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22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46888-606A-963D-F3E5-24D98F8EB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219715-69B0-85A8-9D34-A5DAA3586F1B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77D746B-C384-C990-93EB-E26CDF3B099A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模型訓練、評分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B18ED8C-D667-3918-7847-9E97C764F700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830509D-9BEE-06F3-635C-14735BE7B953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F842FF2-5BCE-5856-3705-0A43EA098929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F4BD5A-6824-ECC8-18CB-7305689E5836}"/>
              </a:ext>
            </a:extLst>
          </p:cNvPr>
          <p:cNvSpPr txBox="1"/>
          <p:nvPr/>
        </p:nvSpPr>
        <p:spPr>
          <a:xfrm>
            <a:off x="1257404" y="1976004"/>
            <a:ext cx="142494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200" b="1">
                <a:latin typeface="Arial Unicode Bold"/>
                <a:ea typeface="Arial Unicode Bold"/>
                <a:cs typeface="Arial Unicode Bold"/>
              </a:rPr>
              <a:t>邏輯迴歸（</a:t>
            </a:r>
            <a:r>
              <a:rPr lang="en-US" altLang="zh-TW" sz="3200" b="1">
                <a:latin typeface="Arial Unicode Bold"/>
                <a:ea typeface="Noto Sans HK"/>
                <a:cs typeface="Arial Unicode Bold"/>
              </a:rPr>
              <a:t>Logistic Regression</a:t>
            </a:r>
            <a:r>
              <a:rPr lang="zh-TW" altLang="en-US" sz="3200" b="1">
                <a:latin typeface="Arial Unicode Bold"/>
                <a:ea typeface="Arial Unicode Bold"/>
                <a:cs typeface="Arial Unicode Bold"/>
              </a:rPr>
              <a:t>）</a:t>
            </a:r>
            <a:endParaRPr lang="zh-TW" altLang="en-US" sz="3200">
              <a:latin typeface="Arial Unicode Bold"/>
              <a:ea typeface="Arial Unicode Bold"/>
              <a:cs typeface="Arial Unicode Bold"/>
            </a:endParaRPr>
          </a:p>
          <a:p>
            <a:pPr lvl="1"/>
            <a:endParaRPr lang="en-US" altLang="zh-TW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46631BE-B7EE-0BFD-468A-F915C1BC348E}"/>
              </a:ext>
            </a:extLst>
          </p:cNvPr>
          <p:cNvSpPr txBox="1"/>
          <p:nvPr/>
        </p:nvSpPr>
        <p:spPr>
          <a:xfrm>
            <a:off x="1026660" y="2833007"/>
            <a:ext cx="1555092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800">
                <a:latin typeface="Arial Unicode"/>
                <a:ea typeface="新細明體"/>
                <a:cs typeface="Arial Unicode"/>
              </a:rPr>
              <a:t>Logistic Regression Accuracy: 0.5039, Precision: 0.4941, Recall: 0.6667, F1-score: 0.5676,</a:t>
            </a:r>
            <a:endParaRPr lang="zh-TW" altLang="en-US"/>
          </a:p>
          <a:p>
            <a:r>
              <a:rPr lang="en-US" altLang="zh-TW" sz="2800">
                <a:latin typeface="Arial Unicode"/>
                <a:ea typeface="新細明體"/>
                <a:cs typeface="Arial Unicode"/>
              </a:rPr>
              <a:t>AUC: 0.5189</a:t>
            </a:r>
            <a:endParaRPr lang="en-US"/>
          </a:p>
        </p:txBody>
      </p:sp>
      <p:pic>
        <p:nvPicPr>
          <p:cNvPr id="9" name="圖片 8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48AAF30F-7019-9FA8-FDFB-EDFF737B9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42" y="4302578"/>
            <a:ext cx="5929312" cy="5386387"/>
          </a:xfrm>
          <a:prstGeom prst="rect">
            <a:avLst/>
          </a:prstGeom>
        </p:spPr>
      </p:pic>
      <p:pic>
        <p:nvPicPr>
          <p:cNvPr id="10" name="圖片 9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3E15F2D3-8147-6B08-5969-50F4930C8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1027" y="4344080"/>
            <a:ext cx="9732508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21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35504-9210-CFDC-27A3-16B29C42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12CE86-14F9-1014-9B0D-2273B715CA30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12CC168-374B-046C-1AD0-74C2279FBAAD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模型訓練、評分</a:t>
            </a:r>
            <a:endParaRPr lang="en-US" sz="8500">
              <a:solidFill>
                <a:srgbClr val="000000"/>
              </a:solidFill>
              <a:latin typeface="Arial Unicode"/>
              <a:ea typeface="Arial Unicode"/>
              <a:cs typeface="Arial Unicode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3E1DE86-AA77-CDFB-41CC-606D0FC42A82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C041C8C-4073-B31F-17D8-3314F5E7316B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355DE98-6B3E-5ED3-F2E0-35B6B8C06580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4D8F12-76FB-9CF6-8081-8FAB5B8910DB}"/>
              </a:ext>
            </a:extLst>
          </p:cNvPr>
          <p:cNvSpPr txBox="1"/>
          <p:nvPr/>
        </p:nvSpPr>
        <p:spPr>
          <a:xfrm>
            <a:off x="1257404" y="1976004"/>
            <a:ext cx="14249400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200" b="1">
                <a:latin typeface="Arial Unicode Bold"/>
                <a:ea typeface="Arial Unicode Bold"/>
                <a:cs typeface="Arial Unicode Bold"/>
              </a:rPr>
              <a:t>亂數森林</a:t>
            </a:r>
            <a:r>
              <a:rPr lang="zh-TW" sz="3200" b="1">
                <a:latin typeface="Arial Unicode Bold"/>
                <a:ea typeface="Arial Unicode Bold"/>
                <a:cs typeface="Arial Unicode Bold"/>
              </a:rPr>
              <a:t>（</a:t>
            </a:r>
            <a:r>
              <a:rPr lang="en-US" altLang="zh-TW" sz="3200" b="1">
                <a:latin typeface="Arial Unicode Bold"/>
                <a:ea typeface="Arial Unicode Bold"/>
                <a:cs typeface="Arial Unicode Bold"/>
              </a:rPr>
              <a:t>Random Forest</a:t>
            </a:r>
            <a:r>
              <a:rPr lang="zh-TW" sz="3200" b="1">
                <a:latin typeface="Arial Unicode Bold"/>
                <a:ea typeface="Arial Unicode Bold"/>
                <a:cs typeface="Arial Unicode Bold"/>
              </a:rPr>
              <a:t>）</a:t>
            </a:r>
            <a:endParaRPr lang="zh-TW" sz="3200">
              <a:latin typeface="Arial Unicode Bold"/>
              <a:ea typeface="Arial Unicode Bold"/>
              <a:cs typeface="Arial Unicode Bold"/>
            </a:endParaRPr>
          </a:p>
          <a:p>
            <a:endParaRPr lang="zh-TW" altLang="en-US" sz="2400" b="1">
              <a:latin typeface="Noto Sans HK" panose="020B0200000000000000" pitchFamily="34" charset="-120"/>
              <a:ea typeface="Noto Sans HK" panose="020B0200000000000000" pitchFamily="34" charset="-120"/>
            </a:endParaRPr>
          </a:p>
          <a:p>
            <a:pPr lvl="1"/>
            <a:endParaRPr lang="en-US" altLang="zh-TW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EF94DF-1DFE-4871-30BF-0E3B3103A685}"/>
              </a:ext>
            </a:extLst>
          </p:cNvPr>
          <p:cNvSpPr txBox="1"/>
          <p:nvPr/>
        </p:nvSpPr>
        <p:spPr>
          <a:xfrm>
            <a:off x="1434872" y="2873829"/>
            <a:ext cx="1579585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800">
                <a:latin typeface="Arial Unicode"/>
                <a:ea typeface="新細明體"/>
                <a:cs typeface="Arial Unicode"/>
              </a:rPr>
              <a:t>Random Forest Accuracy: 0.5116, Precision: 0.5000, Recall: 0.4841, F1-score: 0.4919, </a:t>
            </a:r>
            <a:endParaRPr lang="zh-TW" altLang="en-US"/>
          </a:p>
          <a:p>
            <a:r>
              <a:rPr lang="en-US" altLang="zh-TW" sz="2800">
                <a:latin typeface="Arial Unicode"/>
                <a:ea typeface="新細明體"/>
                <a:cs typeface="Arial Unicode"/>
              </a:rPr>
              <a:t>AUC: 0.5092</a:t>
            </a:r>
            <a:endParaRPr lang="en-US"/>
          </a:p>
        </p:txBody>
      </p:sp>
      <p:pic>
        <p:nvPicPr>
          <p:cNvPr id="9" name="圖片 8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DD38DD56-E1AF-2E29-9AF6-41ED110CD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42" y="4302578"/>
            <a:ext cx="6092597" cy="5417003"/>
          </a:xfrm>
          <a:prstGeom prst="rect">
            <a:avLst/>
          </a:prstGeom>
        </p:spPr>
      </p:pic>
      <p:pic>
        <p:nvPicPr>
          <p:cNvPr id="10" name="圖片 9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4D997B74-B792-F158-5B9D-04DDF4A3F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0616" y="4609420"/>
            <a:ext cx="9834562" cy="480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33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DE498-AD4A-9542-87C5-9F83A4558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0615C7-9D28-B376-4372-45D2B00C17D8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B71206C-131D-7751-F3B6-EB6D289E1DAF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模型訓練、評分</a:t>
            </a:r>
            <a:endParaRPr lang="en-US" sz="8500">
              <a:solidFill>
                <a:srgbClr val="000000"/>
              </a:solidFill>
              <a:latin typeface="Arial Unicode"/>
              <a:ea typeface="Arial Unicode"/>
              <a:cs typeface="Arial Unicode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DAAFDA5-753E-24EA-C11D-5BF78181B496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3EC80D9-9DDC-6FEC-3137-4870577FDA7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330A23F-9814-CAAA-49AE-26D0A193EF05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22D80F-9752-B71C-4CDB-043A7A43F7BA}"/>
              </a:ext>
            </a:extLst>
          </p:cNvPr>
          <p:cNvSpPr txBox="1"/>
          <p:nvPr/>
        </p:nvSpPr>
        <p:spPr>
          <a:xfrm>
            <a:off x="1257404" y="1976004"/>
            <a:ext cx="142494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400" b="1">
                <a:latin typeface="Noto Sans HK" panose="020B0200000000000000" pitchFamily="34" charset="-120"/>
                <a:ea typeface="Noto Sans HK"/>
              </a:rPr>
              <a:t>​</a:t>
            </a:r>
            <a:r>
              <a:rPr lang="zh-TW" altLang="en-US" sz="3200">
                <a:latin typeface="Arial Unicode Bold"/>
                <a:ea typeface="Arial Unicode Bold"/>
                <a:cs typeface="+mn-lt"/>
              </a:rPr>
              <a:t>極限梯度提升</a:t>
            </a:r>
            <a:r>
              <a:rPr lang="zh-TW" altLang="en-US" sz="3200">
                <a:latin typeface="Arial Unicode Bold"/>
                <a:ea typeface="Arial Unicode Bold"/>
                <a:cs typeface="Calibri"/>
              </a:rPr>
              <a:t>  (XG</a:t>
            </a:r>
            <a:r>
              <a:rPr lang="en-US" altLang="zh-TW" sz="3200" b="1">
                <a:latin typeface="Arial Unicode Bold"/>
                <a:ea typeface="Noto Sans HK"/>
                <a:cs typeface="Calibri"/>
              </a:rPr>
              <a:t>Boost)</a:t>
            </a:r>
            <a:endParaRPr lang="zh-TW" altLang="en-US" sz="3200" b="1" err="1">
              <a:latin typeface="Arial Unicode Bold"/>
              <a:ea typeface="Noto Sans HK"/>
            </a:endParaRPr>
          </a:p>
          <a:p>
            <a:pPr lvl="1"/>
            <a:endParaRPr lang="en-US" altLang="zh-TW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7B8572-9B8F-66AE-8766-0CF705671615}"/>
              </a:ext>
            </a:extLst>
          </p:cNvPr>
          <p:cNvSpPr txBox="1"/>
          <p:nvPr/>
        </p:nvSpPr>
        <p:spPr>
          <a:xfrm>
            <a:off x="1434872" y="2833007"/>
            <a:ext cx="158468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800" err="1">
                <a:latin typeface="Arial Unicode"/>
                <a:ea typeface="新細明體"/>
                <a:cs typeface="Arial Unicode"/>
              </a:rPr>
              <a:t>XGBoost</a:t>
            </a:r>
            <a:r>
              <a:rPr lang="en-US" altLang="zh-TW" sz="2800">
                <a:latin typeface="Arial Unicode"/>
                <a:ea typeface="新細明體"/>
                <a:cs typeface="Arial Unicode"/>
              </a:rPr>
              <a:t> Accuracy: 0.5155, Precision: 0.5039, Recall: 0.5159, F1-score: 0.5098, AUC: 0.5073</a:t>
            </a:r>
          </a:p>
        </p:txBody>
      </p:sp>
      <p:pic>
        <p:nvPicPr>
          <p:cNvPr id="9" name="圖片 8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622A84F9-9470-7EE8-C65A-ED49AAC0E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42" y="3873953"/>
            <a:ext cx="6500812" cy="5866039"/>
          </a:xfrm>
          <a:prstGeom prst="rect">
            <a:avLst/>
          </a:prstGeom>
        </p:spPr>
      </p:pic>
      <p:pic>
        <p:nvPicPr>
          <p:cNvPr id="10" name="圖片 9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9A269AE7-CBAB-90AB-973C-EF3C57AAE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669" y="4384902"/>
            <a:ext cx="9906000" cy="48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4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144000" y="6939914"/>
            <a:ext cx="2318395" cy="231838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999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0" y="3984307"/>
            <a:ext cx="2318395" cy="2318386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7682" r="-329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44000" y="1028700"/>
            <a:ext cx="2318395" cy="231838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1585" r="-4817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4502312"/>
            <a:ext cx="5590555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70"/>
              </a:lnSpc>
            </a:pPr>
            <a:r>
              <a:rPr lang="en-US" sz="10975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1.</a:t>
            </a:r>
          </a:p>
          <a:p>
            <a:pPr marL="0" lvl="0" indent="0" algn="l">
              <a:lnSpc>
                <a:spcPts val="13170"/>
              </a:lnSpc>
              <a:spcBef>
                <a:spcPct val="0"/>
              </a:spcBef>
            </a:pPr>
            <a:r>
              <a:rPr lang="en-US" sz="10975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團隊介紹</a:t>
            </a:r>
            <a:endParaRPr lang="en-US" sz="10975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2199158" y="1344808"/>
            <a:ext cx="5060142" cy="1686169"/>
            <a:chOff x="0" y="0"/>
            <a:chExt cx="6746856" cy="224822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701724"/>
              <a:ext cx="6746856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股海明燈一哥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641"/>
              <a:ext cx="6746856" cy="1420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90"/>
                </a:lnSpc>
              </a:pPr>
              <a:endParaRPr/>
            </a:p>
            <a:p>
              <a:pPr algn="l">
                <a:lnSpc>
                  <a:spcPts val="4290"/>
                </a:lnSpc>
              </a:pPr>
              <a:r>
                <a:rPr lang="en-US" sz="3300" b="1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劉鴻祥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99158" y="3984307"/>
            <a:ext cx="5060142" cy="2198012"/>
            <a:chOff x="0" y="0"/>
            <a:chExt cx="6746856" cy="293068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363628"/>
              <a:ext cx="6746856" cy="567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50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</a:t>
              </a:r>
              <a:r>
                <a:rPr lang="en-US" sz="2699" u="none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明燈一姐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76159"/>
              <a:ext cx="6746856" cy="1444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9"/>
                </a:lnSpc>
              </a:pPr>
              <a:endParaRPr dirty="0"/>
            </a:p>
            <a:p>
              <a:pPr algn="l">
                <a:lnSpc>
                  <a:spcPts val="4419"/>
                </a:lnSpc>
              </a:pPr>
              <a:r>
                <a:rPr lang="en-US" sz="3399" b="1" dirty="0" err="1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龔繼衛</a:t>
              </a:r>
              <a:endParaRPr lang="en-US" sz="3399" b="1" dirty="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99158" y="7206162"/>
            <a:ext cx="5060142" cy="1785889"/>
            <a:chOff x="0" y="0"/>
            <a:chExt cx="6746856" cy="238118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814131"/>
              <a:ext cx="6746856" cy="567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50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股海明燈二把手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66"/>
              <a:ext cx="6746856" cy="155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9"/>
                </a:lnSpc>
              </a:pPr>
              <a:endParaRPr/>
            </a:p>
            <a:p>
              <a:pPr algn="l">
                <a:lnSpc>
                  <a:spcPts val="4679"/>
                </a:lnSpc>
              </a:pPr>
              <a:r>
                <a:rPr lang="en-US" sz="3599" b="1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俞婷文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028700" y="8774301"/>
            <a:ext cx="3134142" cy="483999"/>
          </a:xfrm>
          <a:prstGeom prst="rect">
            <a:avLst/>
          </a:prstGeom>
          <a:solidFill>
            <a:srgbClr val="F24300"/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C62A1-7D72-8ED0-EFA2-76FD5AE29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BBA375-8693-56B0-3859-FD11E88738E6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E29AB0E-6AA0-26CB-441D-41C9C6810011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模型評估</a:t>
            </a:r>
            <a:endParaRPr lang="en-US" sz="8500">
              <a:solidFill>
                <a:srgbClr val="000000"/>
              </a:solidFill>
              <a:latin typeface="Arial Unicode"/>
              <a:ea typeface="Arial Unicode"/>
              <a:cs typeface="Arial Unicode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CCF6DD6-5D82-A6ED-8BA7-53A43A9050F8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79F41E5-D039-D430-49C4-12CEA5C7CA7A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7F76974-2BA6-C598-A9FC-6389A9214A14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AF2D5DD-9C7E-065D-1C15-5A82DEA1FEF8}"/>
              </a:ext>
            </a:extLst>
          </p:cNvPr>
          <p:cNvSpPr txBox="1"/>
          <p:nvPr/>
        </p:nvSpPr>
        <p:spPr>
          <a:xfrm>
            <a:off x="1257404" y="1976004"/>
            <a:ext cx="142494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200" b="1">
                <a:latin typeface="Arial Unicode Bold"/>
                <a:ea typeface="Noto Sans HK"/>
                <a:cs typeface="Arial Unicode Bold"/>
              </a:rPr>
              <a:t>ROC </a:t>
            </a:r>
            <a:r>
              <a:rPr lang="en-US" altLang="zh-TW" sz="3200" b="1" err="1">
                <a:latin typeface="Arial Unicode Bold"/>
                <a:ea typeface="Noto Sans HK"/>
                <a:cs typeface="Arial Unicode Bold"/>
              </a:rPr>
              <a:t>曲線比較</a:t>
            </a:r>
            <a:endParaRPr lang="zh-TW" altLang="en-US" sz="3200" b="1" err="1">
              <a:latin typeface="Arial Unicode Bold"/>
              <a:ea typeface="Arial Unicode Bold"/>
              <a:cs typeface="Arial Unicode Bold"/>
            </a:endParaRPr>
          </a:p>
          <a:p>
            <a:pPr lvl="1"/>
            <a:endParaRPr lang="en-US" altLang="zh-TW"/>
          </a:p>
        </p:txBody>
      </p:sp>
      <p:pic>
        <p:nvPicPr>
          <p:cNvPr id="7" name="圖片 6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0187AB48-661A-7694-F6B8-B3A08AC0F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300" y="2405742"/>
            <a:ext cx="7534275" cy="76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37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9680" y="-1470403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447608" y="4034959"/>
            <a:ext cx="11392785" cy="2217082"/>
            <a:chOff x="0" y="0"/>
            <a:chExt cx="15190380" cy="295611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"/>
              <a:ext cx="15190380" cy="172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8. 實際演示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7957"/>
              <a:ext cx="1519038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A7F533BB-106B-331F-5F71-C456AD84E7F3}"/>
                  </a:ext>
                </a:extLst>
              </p14:cNvPr>
              <p14:cNvContentPartPr/>
              <p14:nvPr/>
            </p14:nvContentPartPr>
            <p14:xfrm>
              <a:off x="10524385" y="4667958"/>
              <a:ext cx="20230" cy="2023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A7F533BB-106B-331F-5F71-C456AD84E7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2885" y="3656458"/>
                <a:ext cx="2023000" cy="202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A4BC0-9348-6E39-AA9F-C93EF9096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667DDB-294B-8560-C718-884D9A09F3AB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1BF32A1-0AC8-3B3D-CBDC-6979357D542E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實際演示</a:t>
            </a:r>
            <a:endParaRPr lang="en-US" sz="8500">
              <a:solidFill>
                <a:srgbClr val="000000"/>
              </a:solidFill>
              <a:latin typeface="Arial Unicode"/>
              <a:ea typeface="Arial Unicode"/>
              <a:cs typeface="Arial Unicode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8AC66EE-3D7E-D5A5-C899-645978DCDC83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9E6CD35-9477-D84E-4878-2903DF2B2330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0CCBA67-997D-3529-CA79-364FEE15D88B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pic>
        <p:nvPicPr>
          <p:cNvPr id="9" name="圖片 8" descr="一張含有 文字, 螢幕擷取畫面, 軟體 的圖片&#10;&#10;AI 產生的內容可能不正確。">
            <a:extLst>
              <a:ext uri="{FF2B5EF4-FFF2-40B4-BE49-F238E27FC236}">
                <a16:creationId xmlns:a16="http://schemas.microsoft.com/office/drawing/2014/main" id="{E96EE518-3B6E-2939-2BD1-8081D5822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21" y="2735035"/>
            <a:ext cx="8407553" cy="6786564"/>
          </a:xfrm>
          <a:prstGeom prst="rect">
            <a:avLst/>
          </a:prstGeom>
        </p:spPr>
      </p:pic>
      <p:pic>
        <p:nvPicPr>
          <p:cNvPr id="10" name="圖片 9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655C22AB-8E9D-0E47-4054-4389C4F24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900" y="2735035"/>
            <a:ext cx="9327696" cy="67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01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46009">
            <a:off x="-3777897" y="-3377064"/>
            <a:ext cx="9979854" cy="7584689"/>
          </a:xfrm>
          <a:custGeom>
            <a:avLst/>
            <a:gdLst/>
            <a:ahLst/>
            <a:cxnLst/>
            <a:rect l="l" t="t" r="r" b="b"/>
            <a:pathLst>
              <a:path w="9979854" h="7584689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7962900"/>
            <a:ext cx="64389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使用工具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16245" y="1028750"/>
            <a:ext cx="7043059" cy="5516713"/>
            <a:chOff x="0" y="0"/>
            <a:chExt cx="9390745" cy="7355617"/>
          </a:xfrm>
        </p:grpSpPr>
        <p:sp>
          <p:nvSpPr>
            <p:cNvPr id="6" name="TextBox 6"/>
            <p:cNvSpPr txBox="1"/>
            <p:nvPr/>
          </p:nvSpPr>
          <p:spPr>
            <a:xfrm>
              <a:off x="4" y="-28575"/>
              <a:ext cx="9390736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243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目標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" y="1080184"/>
              <a:ext cx="9390736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 </a:t>
              </a:r>
            </a:p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 </a:t>
              </a:r>
            </a:p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" y="4622763"/>
              <a:ext cx="9390736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F243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目標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" y="5731522"/>
              <a:ext cx="9390736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 </a:t>
              </a:r>
            </a:p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 </a:t>
              </a:r>
            </a:p>
            <a:p>
              <a:pPr marL="539751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在這裡列出你的目標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4" y="3669479"/>
              <a:ext cx="9390736" cy="635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公司名稱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9680" y="-1470403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447608" y="4034959"/>
            <a:ext cx="11392785" cy="2217082"/>
            <a:chOff x="0" y="0"/>
            <a:chExt cx="15190380" cy="295611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"/>
              <a:ext cx="15190380" cy="172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9. 結論與建議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7957"/>
              <a:ext cx="1519038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127332"/>
            <a:ext cx="423543" cy="431386"/>
          </a:xfrm>
          <a:custGeom>
            <a:avLst/>
            <a:gdLst/>
            <a:ahLst/>
            <a:cxnLst/>
            <a:rect l="l" t="t" r="r" b="b"/>
            <a:pathLst>
              <a:path w="423543" h="431386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55796" y="1185862"/>
            <a:ext cx="268977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股海明燈</a:t>
            </a:r>
          </a:p>
        </p:txBody>
      </p:sp>
      <p:sp>
        <p:nvSpPr>
          <p:cNvPr id="8" name="Freeform 8"/>
          <p:cNvSpPr/>
          <p:nvPr/>
        </p:nvSpPr>
        <p:spPr>
          <a:xfrm>
            <a:off x="1181100" y="1279732"/>
            <a:ext cx="423543" cy="431386"/>
          </a:xfrm>
          <a:custGeom>
            <a:avLst/>
            <a:gdLst/>
            <a:ahLst/>
            <a:cxnLst/>
            <a:rect l="l" t="t" r="r" b="b"/>
            <a:pathLst>
              <a:path w="423543" h="431386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3250-3AC0-CA78-0B25-0E15546C0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18A104-2D3D-4B3E-6DB1-398365E81DB1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DDF9B98-D6F5-4941-8FF5-29435CF866B0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結論與建議</a:t>
            </a:r>
            <a:endParaRPr lang="zh-TW" altLang="en-US" sz="8500" dirty="0">
              <a:solidFill>
                <a:srgbClr val="000000"/>
              </a:solidFill>
              <a:latin typeface="Arial Unicode"/>
              <a:ea typeface="Arial Unicode"/>
              <a:cs typeface="Arial Unicode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3A8873B-8A4D-5673-D12D-276EB5751703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1CF6E5D-4F3A-46BF-D521-F1424965CE89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CCB6DBD-6F8A-FFE6-2CCE-EE2171474399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354C1052-47CD-66E2-DC10-ECB4D11543C7}"/>
              </a:ext>
            </a:extLst>
          </p:cNvPr>
          <p:cNvSpPr txBox="1"/>
          <p:nvPr/>
        </p:nvSpPr>
        <p:spPr>
          <a:xfrm>
            <a:off x="1257404" y="1976004"/>
            <a:ext cx="14249400" cy="83099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200" b="1" dirty="0" err="1">
                <a:latin typeface="Arial Unicode"/>
                <a:ea typeface="Noto Sans HK"/>
                <a:cs typeface="Arial Unicode Bold"/>
              </a:rPr>
              <a:t>結論</a:t>
            </a:r>
            <a:r>
              <a:rPr lang="en-US" altLang="zh-TW" sz="3200" b="1" dirty="0">
                <a:latin typeface="Arial Unicode"/>
                <a:ea typeface="Noto Sans HK"/>
                <a:cs typeface="Arial Unicode Bold"/>
              </a:rPr>
              <a:t>：</a:t>
            </a:r>
          </a:p>
          <a:p>
            <a:endParaRPr lang="zh-TW" altLang="en-US"/>
          </a:p>
          <a:p>
            <a:pPr marL="514350" indent="-514350">
              <a:buAutoNum type="arabicPeriod"/>
            </a:pPr>
            <a:r>
              <a:rPr lang="en-US" sz="2800" dirty="0" err="1">
                <a:latin typeface="Arial Unicode"/>
                <a:ea typeface="Arial Unicode"/>
                <a:cs typeface="Arial Unicode"/>
              </a:rPr>
              <a:t>特徵變數的選取對模型的預測有很大的影響，Pearson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 </a:t>
            </a:r>
            <a:r>
              <a:rPr lang="en-US" sz="2800" dirty="0" err="1">
                <a:latin typeface="Arial Unicode"/>
                <a:ea typeface="Arial Unicode"/>
                <a:cs typeface="Arial Unicode"/>
              </a:rPr>
              <a:t>相關係數分析能協助避免特徵高度重疊及共線性的問題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。</a:t>
            </a:r>
          </a:p>
          <a:p>
            <a:pPr marL="514350" indent="-514350">
              <a:buAutoNum type="arabicPeriod"/>
            </a:pPr>
            <a:r>
              <a:rPr lang="zh-TW" sz="2800">
                <a:latin typeface="Arial Unicode"/>
                <a:ea typeface="Arial Unicode"/>
                <a:cs typeface="Arial Unicode"/>
              </a:rPr>
              <a:t>三個模型對台積電隔日漲跌的預測準確率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（Accuracy）</a:t>
            </a:r>
            <a:r>
              <a:rPr lang="zh-TW" sz="2800">
                <a:latin typeface="Arial Unicode"/>
                <a:ea typeface="Arial Unicode"/>
                <a:cs typeface="Arial Unicode"/>
              </a:rPr>
              <a:t>約落在</a:t>
            </a:r>
            <a:r>
              <a:rPr lang="en-US" sz="2800" dirty="0">
                <a:latin typeface="Arial Unicode"/>
                <a:ea typeface="Arial Unicode"/>
                <a:cs typeface="Arial Unicode"/>
              </a:rPr>
              <a:t> 50%</a:t>
            </a:r>
            <a:r>
              <a:rPr lang="zh-TW" sz="2800">
                <a:latin typeface="Arial Unicode"/>
                <a:ea typeface="Arial Unicode"/>
                <a:cs typeface="Arial Unicode"/>
              </a:rPr>
              <a:t>附近，機器學習模型確實能捕捉到微弱但有價值的預測訊號</a:t>
            </a:r>
            <a:r>
              <a:rPr lang="en-US" sz="2800">
                <a:latin typeface="Arial Unicode"/>
                <a:ea typeface="Arial Unicode"/>
                <a:cs typeface="Arial Unicode"/>
              </a:rPr>
              <a:t> 。</a:t>
            </a:r>
          </a:p>
          <a:p>
            <a:pPr marL="514350" indent="-514350">
              <a:buAutoNum type="arabicPeriod"/>
            </a:pPr>
            <a:r>
              <a:rPr lang="zh-TW" sz="2800">
                <a:latin typeface="Arial Unicode"/>
                <a:ea typeface="Arial Unicode"/>
                <a:cs typeface="Arial Unicode"/>
              </a:rPr>
              <a:t>三個模型中以XGBoost的準確度最高，</a:t>
            </a:r>
            <a:r>
              <a:rPr lang="zh-TW" altLang="en-US" sz="2800">
                <a:latin typeface="Arial Unicode"/>
                <a:ea typeface="Arial Unicode"/>
                <a:cs typeface="Arial Unicode"/>
              </a:rPr>
              <a:t>對選取的特徵變數也相對邏輯迴歸敏感。</a:t>
            </a:r>
            <a:endParaRPr lang="en-US" sz="2800">
              <a:latin typeface="Arial Unicode"/>
              <a:ea typeface="Arial Unicode"/>
              <a:cs typeface="Arial Unicode"/>
            </a:endParaRPr>
          </a:p>
          <a:p>
            <a:pPr marL="514350" indent="-514350">
              <a:buAutoNum type="arabicPeriod"/>
            </a:pPr>
            <a:r>
              <a:rPr lang="zh-TW" altLang="en-US" sz="2800">
                <a:latin typeface="Arial Unicode"/>
                <a:ea typeface="Arial Unicode"/>
                <a:cs typeface="Arial Unicode"/>
              </a:rPr>
              <a:t>亂數森林、XGBoost 對RSI, MACD, BB band, Volmume 等代表波動的特徵表現較敏銳。邏輯迴歸對Close, MACD 較敏感。</a:t>
            </a:r>
            <a:endParaRPr lang="zh-TW" altLang="en-US" sz="2800" dirty="0">
              <a:latin typeface="Arial Unicode"/>
              <a:ea typeface="Arial Unicode"/>
              <a:cs typeface="Arial Unicode"/>
            </a:endParaRPr>
          </a:p>
          <a:p>
            <a:r>
              <a:rPr lang="zh-TW" altLang="en-US" sz="2800" dirty="0">
                <a:latin typeface="Arial Unicode"/>
                <a:ea typeface="Arial Unicode"/>
                <a:cs typeface="Arial Unicode"/>
              </a:rPr>
              <a:t> </a:t>
            </a:r>
          </a:p>
          <a:p>
            <a:r>
              <a:rPr lang="zh-TW" altLang="en-US" sz="2800">
                <a:latin typeface="Arial Unicode"/>
                <a:ea typeface="Arial Unicode"/>
                <a:cs typeface="Arial Unicode"/>
              </a:rPr>
              <a:t>建議：</a:t>
            </a:r>
            <a:endParaRPr lang="zh-TW" altLang="en-US" sz="2800" dirty="0">
              <a:latin typeface="Arial Unicode"/>
              <a:ea typeface="Arial Unicode"/>
              <a:cs typeface="Arial Unicode"/>
            </a:endParaRPr>
          </a:p>
          <a:p>
            <a:pPr marL="514350" indent="-514350">
              <a:buAutoNum type="arabicPeriod"/>
            </a:pPr>
            <a:r>
              <a:rPr lang="zh-TW" altLang="en-US" sz="2800">
                <a:latin typeface="Arial Unicode"/>
                <a:ea typeface="Arial Unicode"/>
                <a:cs typeface="Arial Unicode"/>
              </a:rPr>
              <a:t>模型的特徵以價量技術指標為主，未能反映國內、國際事件的干擾造成股價的影響，將來可再加入相關變數（基本面、籌碼面）使模型更加完整。</a:t>
            </a:r>
          </a:p>
          <a:p>
            <a:pPr marL="514350" indent="-514350">
              <a:buAutoNum type="arabicPeriod"/>
            </a:pPr>
            <a:r>
              <a:rPr lang="zh-TW" altLang="en-US" sz="2800">
                <a:latin typeface="Arial Unicode"/>
                <a:ea typeface="Arial Unicode"/>
                <a:cs typeface="Arial Unicode"/>
              </a:rPr>
              <a:t>此專案在訓練時使用的資料分割為亂數選取方式，與股票連續性的交易資料不同，變更資料選取方式或許能改善模型預測的準確性。</a:t>
            </a:r>
          </a:p>
          <a:p>
            <a:pPr marL="514350" indent="-514350">
              <a:buAutoNum type="arabicPeriod"/>
            </a:pPr>
            <a:r>
              <a:rPr lang="zh-TW" altLang="en-US" sz="2800">
                <a:latin typeface="Arial Unicode"/>
                <a:ea typeface="Arial Unicode"/>
                <a:cs typeface="Arial Unicode"/>
              </a:rPr>
              <a:t>研究演算法可調整的參數、超參數可依股性調整，提高準確性。</a:t>
            </a:r>
            <a:endParaRPr lang="zh-TW" altLang="en-US" sz="2800" dirty="0">
              <a:latin typeface="Arial Unicode"/>
              <a:ea typeface="Arial Unicode"/>
              <a:cs typeface="Arial Unicode"/>
            </a:endParaRPr>
          </a:p>
          <a:p>
            <a:pPr marL="514350" indent="-514350">
              <a:buAutoNum type="arabicPeriod"/>
            </a:pPr>
            <a:r>
              <a:rPr lang="zh-TW" altLang="en-US" sz="2800">
                <a:latin typeface="Arial Unicode"/>
                <a:ea typeface="Arial Unicode"/>
                <a:cs typeface="Arial Unicode"/>
              </a:rPr>
              <a:t>近一步增加對實際股價的預測</a:t>
            </a:r>
            <a:endParaRPr lang="zh-TW" altLang="en-US" sz="2800" dirty="0">
              <a:latin typeface="Arial Unicode"/>
              <a:ea typeface="Arial Unicode"/>
              <a:cs typeface="Arial Unicode"/>
            </a:endParaRPr>
          </a:p>
          <a:p>
            <a:pPr marL="514350" indent="-514350">
              <a:buAutoNum type="arabicPeriod"/>
            </a:pPr>
            <a:endParaRPr lang="zh-TW" altLang="en-US" sz="2800" dirty="0">
              <a:latin typeface="Arial Unicode"/>
              <a:ea typeface="Arial Unicode"/>
              <a:cs typeface="Arial Unicode"/>
            </a:endParaRPr>
          </a:p>
          <a:p>
            <a:pPr marL="514350" indent="-514350">
              <a:buAutoNum type="arabicPeriod"/>
            </a:pPr>
            <a:endParaRPr lang="en-US">
              <a:latin typeface="Arial Unicode"/>
              <a:ea typeface="Arial Unicode"/>
              <a:cs typeface="Arial Unicode"/>
            </a:endParaRPr>
          </a:p>
          <a:p>
            <a:pPr marL="514350" indent="-514350">
              <a:buAutoNum type="arabicPeriod"/>
            </a:pPr>
            <a:endParaRPr lang="en-US">
              <a:latin typeface="Arial Unicode"/>
              <a:ea typeface="Arial Unicode"/>
              <a:cs typeface="Arial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755286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68BE7-B114-1C75-F29C-FFE155F3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CD7E03-449E-B0D1-889F-0FCAF78915D5}"/>
              </a:ext>
            </a:extLst>
          </p:cNvPr>
          <p:cNvSpPr/>
          <p:nvPr/>
        </p:nvSpPr>
        <p:spPr>
          <a:xfrm rot="3615623" flipV="1">
            <a:off x="-5711377" y="3213759"/>
            <a:ext cx="14327238" cy="11175245"/>
          </a:xfrm>
          <a:custGeom>
            <a:avLst/>
            <a:gdLst/>
            <a:ahLst/>
            <a:cxnLst/>
            <a:rect l="l" t="t" r="r" b="b"/>
            <a:pathLst>
              <a:path w="14327238" h="11175245">
                <a:moveTo>
                  <a:pt x="0" y="11175245"/>
                </a:moveTo>
                <a:lnTo>
                  <a:pt x="14327238" y="11175245"/>
                </a:lnTo>
                <a:lnTo>
                  <a:pt x="14327238" y="0"/>
                </a:lnTo>
                <a:lnTo>
                  <a:pt x="0" y="0"/>
                </a:lnTo>
                <a:lnTo>
                  <a:pt x="0" y="111752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108E08A-D9B8-0561-47C5-08133D34397B}"/>
              </a:ext>
            </a:extLst>
          </p:cNvPr>
          <p:cNvSpPr txBox="1"/>
          <p:nvPr/>
        </p:nvSpPr>
        <p:spPr>
          <a:xfrm>
            <a:off x="7391104" y="1028700"/>
            <a:ext cx="986819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zh-TW" alt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</a:rPr>
              <a:t>模型評估</a:t>
            </a:r>
            <a:endParaRPr lang="en-US" sz="8500">
              <a:solidFill>
                <a:srgbClr val="000000"/>
              </a:solidFill>
              <a:latin typeface="Arial Unicode"/>
              <a:ea typeface="Arial Unicode"/>
              <a:cs typeface="Arial Unicode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14EE952-9CB2-BFFB-31B6-E4D9B70454FE}"/>
              </a:ext>
            </a:extLst>
          </p:cNvPr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F79ECC-D9BB-85B6-B391-1B4113FF0678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713747B-FF36-0128-51B3-AB57E52BCC3C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27A822-0EB7-C835-89F3-61FB151D8B8D}"/>
              </a:ext>
            </a:extLst>
          </p:cNvPr>
          <p:cNvSpPr txBox="1"/>
          <p:nvPr/>
        </p:nvSpPr>
        <p:spPr>
          <a:xfrm>
            <a:off x="1257404" y="1976004"/>
            <a:ext cx="142494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200" b="1">
                <a:latin typeface="Arial Unicode Bold"/>
                <a:ea typeface="Noto Sans HK"/>
                <a:cs typeface="Arial Unicode Bold"/>
              </a:rPr>
              <a:t>ROC </a:t>
            </a:r>
            <a:r>
              <a:rPr lang="en-US" altLang="zh-TW" sz="3200" b="1" err="1">
                <a:latin typeface="Arial Unicode Bold"/>
                <a:ea typeface="Noto Sans HK"/>
                <a:cs typeface="Arial Unicode Bold"/>
              </a:rPr>
              <a:t>曲線比較</a:t>
            </a:r>
            <a:endParaRPr lang="zh-TW" altLang="en-US" sz="3200" b="1" err="1">
              <a:latin typeface="Arial Unicode Bold"/>
              <a:ea typeface="Arial Unicode Bold"/>
              <a:cs typeface="Arial Unicode Bold"/>
            </a:endParaRPr>
          </a:p>
          <a:p>
            <a:pPr lvl="1"/>
            <a:endParaRPr lang="en-US" altLang="zh-TW"/>
          </a:p>
        </p:txBody>
      </p:sp>
      <p:pic>
        <p:nvPicPr>
          <p:cNvPr id="7" name="圖片 6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A397D647-217F-096A-587A-806046119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300" y="2405742"/>
            <a:ext cx="7534275" cy="76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10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256992"/>
            <a:ext cx="16230600" cy="530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2" tooltip="https://chatgpt.com"/>
              </a:rPr>
              <a:t>陳昭明（2023）。《Scikit-learn詳解與企業應用：機器學習最佳入門與實戰》。台北：深智數位。</a:t>
            </a:r>
          </a:p>
          <a:p>
            <a:pPr algn="l">
              <a:lnSpc>
                <a:spcPts val="2799"/>
              </a:lnSpc>
            </a:pPr>
            <a:endParaRPr lang="en-US" sz="2799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  <a:hlinkClick r:id="rId2" tooltip="https://chatgpt.com"/>
            </a:endParaRPr>
          </a:p>
          <a:p>
            <a:pPr marL="604519" lvl="1" indent="-302260" algn="l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2" tooltip="https://chatgpt.com"/>
              </a:rPr>
              <a:t>許郁文（譯）（2021）。《Python資料可視化攻略》。臺北市：碁峰。原著：小久保奈都彌。</a:t>
            </a:r>
          </a:p>
          <a:p>
            <a:pPr algn="l">
              <a:lnSpc>
                <a:spcPts val="2799"/>
              </a:lnSpc>
            </a:pPr>
            <a:endParaRPr lang="en-US" sz="2799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  <a:hlinkClick r:id="rId2" tooltip="https://chatgpt.com"/>
            </a:endParaRPr>
          </a:p>
          <a:p>
            <a:pPr marL="604519" lvl="1" indent="-302260" algn="l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2" tooltip="https://chatgpt.com"/>
              </a:rPr>
              <a:t>衛宮紘（譯）（2020）。《圖解 AI：機器學習和深度學習的技術與原理》。臺北市：碁峰。原著：株式会社アイデミー（Aidemy Inc.）、山口達輝、松田洋之。</a:t>
            </a:r>
          </a:p>
          <a:p>
            <a:pPr algn="l">
              <a:lnSpc>
                <a:spcPts val="2799"/>
              </a:lnSpc>
            </a:pPr>
            <a:endParaRPr lang="en-US" sz="2799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  <a:hlinkClick r:id="rId2" tooltip="https://chatgpt.com"/>
            </a:endParaRPr>
          </a:p>
          <a:p>
            <a:pPr marL="604519" lvl="1" indent="-302260" algn="l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2" tooltip="https://chatgpt.com"/>
              </a:rPr>
              <a:t>CD Foundation（2020）。MLOps: An introduction。檢自 https://cd.foundation/blog/2020/05/29/mlops-an-introduction/ ，檢索日期：2025年6月10日。</a:t>
            </a:r>
          </a:p>
          <a:p>
            <a:pPr algn="l">
              <a:lnSpc>
                <a:spcPts val="2799"/>
              </a:lnSpc>
            </a:pPr>
            <a:endParaRPr lang="en-US" sz="2799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  <a:hlinkClick r:id="rId2" tooltip="https://chatgpt.com"/>
            </a:endParaRPr>
          </a:p>
          <a:p>
            <a:pPr marL="604519" lvl="1" indent="-302260" algn="l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2" tooltip="https://chatgpt.com"/>
              </a:rPr>
              <a:t>ChatGPT（2025）。檢自 https://chatgpt.com/ ，檢索日期：2025年6月1日。</a:t>
            </a:r>
          </a:p>
          <a:p>
            <a:pPr algn="l">
              <a:lnSpc>
                <a:spcPts val="2799"/>
              </a:lnSpc>
            </a:pPr>
            <a:endParaRPr lang="en-US" sz="2799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  <a:hlinkClick r:id="rId2" tooltip="https://chatgpt.com"/>
            </a:endParaRPr>
          </a:p>
          <a:p>
            <a:pPr marL="604519" lvl="1" indent="-302260" algn="l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2" tooltip="https://chatgpt.com"/>
              </a:rPr>
              <a:t>Yahoo Finance API（2010）。2330.TW歷史資料（2020年1月1日至2025年6月3日）。檢自 https://hk.finance.yahoo.com/ ，檢索日期：2025年6月6日。</a:t>
            </a:r>
          </a:p>
          <a:p>
            <a:pPr algn="l">
              <a:lnSpc>
                <a:spcPts val="2799"/>
              </a:lnSpc>
            </a:pPr>
            <a:endParaRPr lang="en-US" sz="2799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  <a:hlinkClick r:id="rId2" tooltip="https://chatgpt.co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28105" y="1009609"/>
            <a:ext cx="723119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10. 參考文獻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82225" y="5493412"/>
            <a:ext cx="21239322" cy="4893203"/>
          </a:xfrm>
          <a:custGeom>
            <a:avLst/>
            <a:gdLst/>
            <a:ahLst/>
            <a:cxnLst/>
            <a:rect l="l" t="t" r="r" b="b"/>
            <a:pathLst>
              <a:path w="21239322" h="4893203">
                <a:moveTo>
                  <a:pt x="0" y="0"/>
                </a:moveTo>
                <a:lnTo>
                  <a:pt x="21239322" y="0"/>
                </a:lnTo>
                <a:lnTo>
                  <a:pt x="21239322" y="4893203"/>
                </a:lnTo>
                <a:lnTo>
                  <a:pt x="0" y="489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1725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58385" y="2918565"/>
            <a:ext cx="16100915" cy="6339735"/>
          </a:xfrm>
          <a:custGeom>
            <a:avLst/>
            <a:gdLst/>
            <a:ahLst/>
            <a:cxnLst/>
            <a:rect l="l" t="t" r="r" b="b"/>
            <a:pathLst>
              <a:path w="16100915" h="6339735">
                <a:moveTo>
                  <a:pt x="0" y="0"/>
                </a:moveTo>
                <a:lnTo>
                  <a:pt x="16100915" y="0"/>
                </a:lnTo>
                <a:lnTo>
                  <a:pt x="16100915" y="6339735"/>
                </a:lnTo>
                <a:lnTo>
                  <a:pt x="0" y="6339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585382" y="984597"/>
            <a:ext cx="1067391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2. </a:t>
            </a:r>
            <a:r>
              <a:rPr lang="en-US" sz="8500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專案時程</a:t>
            </a:r>
            <a:endParaRPr lang="en-US" sz="8500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95818" y="3287954"/>
            <a:ext cx="11384238" cy="9252281"/>
          </a:xfrm>
          <a:custGeom>
            <a:avLst/>
            <a:gdLst/>
            <a:ahLst/>
            <a:cxnLst/>
            <a:rect l="l" t="t" r="r" b="b"/>
            <a:pathLst>
              <a:path w="11384238" h="9252281">
                <a:moveTo>
                  <a:pt x="0" y="0"/>
                </a:moveTo>
                <a:lnTo>
                  <a:pt x="11384238" y="0"/>
                </a:lnTo>
                <a:lnTo>
                  <a:pt x="11384238" y="9252280"/>
                </a:lnTo>
                <a:lnTo>
                  <a:pt x="0" y="9252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11749" y="911018"/>
            <a:ext cx="10647551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3. 專案摘要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615018"/>
            <a:ext cx="16230600" cy="63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1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7F37E72-6D02-47AD-A2AB-C298E11C7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389454"/>
            <a:ext cx="14630400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本專案旨在建置一套互動式預測系統，讓使用者可即時預測台積電（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TSMC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）隔日收盤價的漲跌。這是一個典型的分類型監督式機器學習應用，並透過網頁應用程式讓使用者方便操作。</a:t>
            </a:r>
          </a:p>
          <a:p>
            <a:r>
              <a:rPr lang="zh-TW" altLang="en-US" sz="28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專案目標</a:t>
            </a:r>
          </a:p>
          <a:p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開發一個 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App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，使用當日的技術指標（如收盤價、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MACD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、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RSI 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等）作為輸入，預測隔日股價是「上漲」還是「下跌」。</a:t>
            </a:r>
            <a:endParaRPr lang="en-US" altLang="zh-TW" sz="2800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endParaRPr lang="zh-TW" altLang="en-US" sz="2800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r>
              <a:rPr lang="zh-TW" altLang="en-US" sz="28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使用演算法</a:t>
            </a:r>
          </a:p>
          <a:p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本專案比較並實作了三種常見分類演算法：</a:t>
            </a:r>
          </a:p>
          <a:p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Logistic Regression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（邏輯迴歸）</a:t>
            </a:r>
          </a:p>
          <a:p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Random Forest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（隨機森林）</a:t>
            </a:r>
          </a:p>
          <a:p>
            <a:r>
              <a:rPr lang="en-US" altLang="zh-TW" sz="2800" dirty="0" err="1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XGBoost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（極限梯度提升）</a:t>
            </a:r>
          </a:p>
          <a:p>
            <a:r>
              <a:rPr lang="zh-TW" altLang="en-US" sz="28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專案流程</a:t>
            </a:r>
          </a:p>
          <a:p>
            <a:r>
              <a:rPr lang="zh-TW" altLang="en-US" sz="28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資料收集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：取得 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TSMC 2020~2025 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年的股價與技術指標。</a:t>
            </a:r>
          </a:p>
          <a:p>
            <a:r>
              <a:rPr lang="zh-TW" altLang="en-US" sz="28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資料剖析與前處理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：視覺化趨勢、處理缺漏值與極端值。</a:t>
            </a:r>
          </a:p>
          <a:p>
            <a:r>
              <a:rPr lang="zh-TW" altLang="en-US" sz="28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特徵工程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：建立滯後特徵（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Lagging Features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）、技術指標轉換（如 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MACD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、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MA5-MA10 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差值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)</a:t>
            </a:r>
            <a:endParaRPr lang="zh-TW" altLang="en-US" sz="2800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95818" y="3287954"/>
            <a:ext cx="11384238" cy="9252281"/>
          </a:xfrm>
          <a:custGeom>
            <a:avLst/>
            <a:gdLst/>
            <a:ahLst/>
            <a:cxnLst/>
            <a:rect l="l" t="t" r="r" b="b"/>
            <a:pathLst>
              <a:path w="11384238" h="9252281">
                <a:moveTo>
                  <a:pt x="0" y="0"/>
                </a:moveTo>
                <a:lnTo>
                  <a:pt x="11384238" y="0"/>
                </a:lnTo>
                <a:lnTo>
                  <a:pt x="11384238" y="9252280"/>
                </a:lnTo>
                <a:lnTo>
                  <a:pt x="0" y="9252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11749" y="911018"/>
            <a:ext cx="10647551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3. 專案摘要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615018"/>
            <a:ext cx="16230600" cy="63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1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B44D207-F0A9-4A52-A766-FB3886922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027390"/>
            <a:ext cx="146304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模型訓練與驗證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：</a:t>
            </a:r>
            <a:endParaRPr lang="en-US" altLang="zh-TW" sz="2800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依據標準化後資料訓練三種模型，並用 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Accuracy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、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Precision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、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Recall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、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F1-score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、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ROC-AUC 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等指標進行比較。</a:t>
            </a:r>
            <a:endParaRPr lang="zh-TW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endParaRPr lang="en-US" altLang="zh-TW" sz="2800" b="1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r>
              <a:rPr lang="zh-TW" altLang="en-US" sz="28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模型部署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：</a:t>
            </a:r>
            <a:endParaRPr lang="en-US" altLang="zh-TW" sz="2800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以 </a:t>
            </a:r>
            <a:r>
              <a:rPr lang="en-US" altLang="zh-TW" sz="2800" dirty="0" err="1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Streamlit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 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建立網頁前端，讓使用者可輸入今日數據進行預測。</a:t>
            </a:r>
          </a:p>
          <a:p>
            <a:endParaRPr lang="en-US" altLang="zh-TW" sz="2800" b="1" dirty="0">
              <a:latin typeface="Arial Unicode" panose="02020500000000000000" charset="-120"/>
              <a:ea typeface="Arial Unicode" panose="02020500000000000000" charset="-120"/>
              <a:cs typeface="Arial Unicode" panose="02020500000000000000" charset="-120"/>
            </a:endParaRPr>
          </a:p>
          <a:p>
            <a:r>
              <a:rPr lang="zh-TW" altLang="en-US" sz="28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使用介面（</a:t>
            </a:r>
            <a:r>
              <a:rPr lang="en-US" altLang="zh-TW" sz="28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UI</a:t>
            </a:r>
            <a:r>
              <a:rPr lang="zh-TW" altLang="en-US" sz="2800" b="1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）</a:t>
            </a:r>
          </a:p>
          <a:p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顯示過去五年每日股價走勢圖與移動平均線（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MA5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、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MA10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、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MA20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）</a:t>
            </a:r>
          </a:p>
          <a:p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顯示 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MACD 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與訊號線（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MACD Signal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）圖</a:t>
            </a:r>
          </a:p>
          <a:p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使用者輸入當日技術指標（</a:t>
            </a:r>
            <a:r>
              <a:rPr lang="en-US" altLang="zh-TW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9 </a:t>
            </a:r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個欄位），即可即時獲得預測結果與信心度</a:t>
            </a:r>
          </a:p>
          <a:p>
            <a:r>
              <a:rPr lang="zh-TW" altLang="en-US" sz="28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額外顯示輸入資料之標準化結果供參考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9A5318-BA68-4078-9FC7-F3963B6ED4E6}"/>
              </a:ext>
            </a:extLst>
          </p:cNvPr>
          <p:cNvSpPr txBox="1"/>
          <p:nvPr/>
        </p:nvSpPr>
        <p:spPr>
          <a:xfrm>
            <a:off x="1978925" y="8420669"/>
            <a:ext cx="10495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關鍵字</a:t>
            </a:r>
            <a:r>
              <a:rPr lang="en-US" altLang="zh-TW" sz="20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:</a:t>
            </a:r>
            <a:r>
              <a:rPr lang="zh-TW" altLang="en-US" sz="2000" dirty="0"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</a:rPr>
              <a:t>分類型監督式機器學習，邏輯迴歸，隨機森林，極限梯度提升</a:t>
            </a:r>
          </a:p>
        </p:txBody>
      </p:sp>
    </p:spTree>
    <p:extLst>
      <p:ext uri="{BB962C8B-B14F-4D97-AF65-F5344CB8AC3E}">
        <p14:creationId xmlns:p14="http://schemas.microsoft.com/office/powerpoint/2010/main" val="247449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92425"/>
            <a:ext cx="16230600" cy="225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4"/>
              </a:lnSpc>
            </a:pPr>
            <a:r>
              <a:rPr lang="en-US" sz="3499" dirty="0">
                <a:solidFill>
                  <a:srgbClr val="000000"/>
                </a:solidFill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  <a:sym typeface="Noto Sans T Chinese"/>
              </a:rPr>
              <a:t>         股海茫茫，廣大的投資散戶因不熟悉產業發展及公司營運相關訊息，往往盲目追隨股市媒體老師或聽信左鄰右舍小道消息買股票，殊不知散戶得到的消息大都是最後一棒的訊息，很多的場景是買了就跌或套牢，經常是賠多於賺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85382" y="984597"/>
            <a:ext cx="1067391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4. </a:t>
            </a:r>
            <a:r>
              <a:rPr lang="en-US" sz="8500" dirty="0" err="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提案動機</a:t>
            </a:r>
            <a:endParaRPr lang="en-US" sz="8500" dirty="0">
              <a:solidFill>
                <a:srgbClr val="000000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  <a:endParaRPr lang="en-US" sz="21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312280"/>
            <a:ext cx="16230600" cy="225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4"/>
              </a:lnSpc>
            </a:pPr>
            <a:r>
              <a:rPr lang="en-US" sz="3499" dirty="0">
                <a:solidFill>
                  <a:srgbClr val="000000"/>
                </a:solidFill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  <a:sym typeface="Arial Unicode"/>
              </a:rPr>
              <a:t>        </a:t>
            </a:r>
            <a:r>
              <a:rPr lang="en-US" sz="3499" dirty="0" err="1">
                <a:solidFill>
                  <a:srgbClr val="000000"/>
                </a:solidFill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  <a:sym typeface="Arial Unicode"/>
              </a:rPr>
              <a:t>與其聽信消息買股票，不如由每日的交易數據去發現端倪，唯有這些交易數據是不會騙人的。有鑑於此，利用學習Python</a:t>
            </a:r>
            <a:r>
              <a:rPr lang="en-US" sz="3499" dirty="0">
                <a:solidFill>
                  <a:srgbClr val="000000"/>
                </a:solidFill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  <a:sym typeface="Arial Unicod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  <a:sym typeface="Arial Unicode"/>
              </a:rPr>
              <a:t>機器學習的知識來分析數據，希望能找到一盞明燈，找到一個成功的投資規則，創造美好的生活</a:t>
            </a:r>
            <a:r>
              <a:rPr lang="en-US" sz="3499" dirty="0">
                <a:solidFill>
                  <a:srgbClr val="000000"/>
                </a:solidFill>
                <a:latin typeface="Arial Unicode" panose="02020500000000000000" charset="-120"/>
                <a:ea typeface="Arial Unicode" panose="02020500000000000000" charset="-120"/>
                <a:cs typeface="Arial Unicode" panose="02020500000000000000" charset="-120"/>
                <a:sym typeface="Arial Unicode"/>
              </a:rPr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9680" y="-1470403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447608" y="4034959"/>
            <a:ext cx="11392785" cy="2217082"/>
            <a:chOff x="0" y="0"/>
            <a:chExt cx="15190380" cy="295611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"/>
              <a:ext cx="15190380" cy="172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200"/>
                </a:lnSpc>
                <a:spcBef>
                  <a:spcPct val="0"/>
                </a:spcBef>
              </a:pPr>
              <a:r>
                <a:rPr lang="en-US" sz="8500" dirty="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5. </a:t>
              </a:r>
              <a:r>
                <a:rPr lang="en-US" sz="8500" dirty="0" err="1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理論架構與模型</a:t>
              </a:r>
              <a:endParaRPr lang="en-US" sz="8500" dirty="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7957"/>
              <a:ext cx="1519038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股海明燈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95818" y="3287954"/>
            <a:ext cx="11384238" cy="9252281"/>
          </a:xfrm>
          <a:custGeom>
            <a:avLst/>
            <a:gdLst/>
            <a:ahLst/>
            <a:cxnLst/>
            <a:rect l="l" t="t" r="r" b="b"/>
            <a:pathLst>
              <a:path w="11384238" h="9252281">
                <a:moveTo>
                  <a:pt x="0" y="0"/>
                </a:moveTo>
                <a:lnTo>
                  <a:pt x="11384238" y="0"/>
                </a:lnTo>
                <a:lnTo>
                  <a:pt x="11384238" y="9252280"/>
                </a:lnTo>
                <a:lnTo>
                  <a:pt x="0" y="9252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4125158" y="8774301"/>
            <a:ext cx="3134142" cy="483999"/>
          </a:xfrm>
          <a:prstGeom prst="rect">
            <a:avLst/>
          </a:prstGeom>
          <a:solidFill>
            <a:srgbClr val="F24300"/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127332"/>
            <a:ext cx="3516876" cy="431386"/>
            <a:chOff x="0" y="0"/>
            <a:chExt cx="4689168" cy="5751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2795" y="78041"/>
              <a:ext cx="358637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公司名稱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49880" y="646521"/>
            <a:ext cx="12216877" cy="9225687"/>
          </a:xfrm>
          <a:custGeom>
            <a:avLst/>
            <a:gdLst/>
            <a:ahLst/>
            <a:cxnLst/>
            <a:rect l="l" t="t" r="r" b="b"/>
            <a:pathLst>
              <a:path w="12216877" h="9225687">
                <a:moveTo>
                  <a:pt x="0" y="0"/>
                </a:moveTo>
                <a:lnTo>
                  <a:pt x="12216877" y="0"/>
                </a:lnTo>
                <a:lnTo>
                  <a:pt x="12216877" y="9225687"/>
                </a:lnTo>
                <a:lnTo>
                  <a:pt x="0" y="9225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2" t="-696" b="-103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802249" y="1095375"/>
            <a:ext cx="10647551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理論架構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1542</Words>
  <Application>Microsoft Office PowerPoint</Application>
  <PresentationFormat>自訂</PresentationFormat>
  <Paragraphs>271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6" baseType="lpstr">
      <vt:lpstr>新細明體</vt:lpstr>
      <vt:lpstr>Menlo</vt:lpstr>
      <vt:lpstr>Arial Unicode Bold</vt:lpstr>
      <vt:lpstr>Calibri</vt:lpstr>
      <vt:lpstr>Arial</vt:lpstr>
      <vt:lpstr>Noto Sans HK</vt:lpstr>
      <vt:lpstr>Arial Unicode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台積電股價漲跌預測</dc:title>
  <dc:creator>Liu Phil</dc:creator>
  <cp:lastModifiedBy>user</cp:lastModifiedBy>
  <cp:revision>157</cp:revision>
  <dcterms:created xsi:type="dcterms:W3CDTF">2006-08-16T00:00:00Z</dcterms:created>
  <dcterms:modified xsi:type="dcterms:W3CDTF">2025-06-18T02:48:38Z</dcterms:modified>
  <dc:identifier>DAGqSgdbsXA</dc:identifier>
</cp:coreProperties>
</file>